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2.png"/><Relationship Id="rId13" Type="http://schemas.openxmlformats.org/officeDocument/2006/relationships/image" Target="../media/image10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5" Type="http://schemas.openxmlformats.org/officeDocument/2006/relationships/image" Target="../media/image7.png"/><Relationship Id="rId14" Type="http://schemas.openxmlformats.org/officeDocument/2006/relationships/image" Target="../media/image1.png"/><Relationship Id="rId17" Type="http://schemas.openxmlformats.org/officeDocument/2006/relationships/image" Target="../media/image9.png"/><Relationship Id="rId16" Type="http://schemas.openxmlformats.org/officeDocument/2006/relationships/image" Target="../media/image6.png"/><Relationship Id="rId5" Type="http://schemas.openxmlformats.org/officeDocument/2006/relationships/image" Target="../media/image3.png"/><Relationship Id="rId19" Type="http://schemas.openxmlformats.org/officeDocument/2006/relationships/image" Target="../media/image8.png"/><Relationship Id="rId6" Type="http://schemas.openxmlformats.org/officeDocument/2006/relationships/image" Target="../media/image2.png"/><Relationship Id="rId18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Relationship Id="rId5" Type="http://schemas.openxmlformats.org/officeDocument/2006/relationships/image" Target="../media/image4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Relationship Id="rId4" Type="http://schemas.openxmlformats.org/officeDocument/2006/relationships/image" Target="../media/image4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jpg"/><Relationship Id="rId4" Type="http://schemas.openxmlformats.org/officeDocument/2006/relationships/image" Target="../media/image4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Relationship Id="rId5" Type="http://schemas.openxmlformats.org/officeDocument/2006/relationships/image" Target="../media/image4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g"/><Relationship Id="rId4" Type="http://schemas.openxmlformats.org/officeDocument/2006/relationships/image" Target="../media/image44.jpg"/><Relationship Id="rId5" Type="http://schemas.openxmlformats.org/officeDocument/2006/relationships/image" Target="../media/image4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6.jpg"/><Relationship Id="rId7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1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jpg"/><Relationship Id="rId4" Type="http://schemas.openxmlformats.org/officeDocument/2006/relationships/image" Target="../media/image3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82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04800" y="228600"/>
            <a:ext cx="8424900" cy="6264300"/>
          </a:xfrm>
          <a:prstGeom prst="rect">
            <a:avLst/>
          </a:prstGeom>
          <a:noFill/>
          <a:ln cap="flat" cmpd="sng" w="3016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676400" y="2362200"/>
            <a:ext cx="6697662" cy="3386137"/>
          </a:xfrm>
          <a:prstGeom prst="irregularSeal2">
            <a:avLst/>
          </a:prstGeom>
          <a:solidFill>
            <a:srgbClr val="FFCC99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 rot="-1020000">
            <a:off x="2895600" y="3276600"/>
            <a:ext cx="4149725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LET’S </a:t>
            </a:r>
            <a:r>
              <a:rPr lang="en-US" sz="3000">
                <a:solidFill>
                  <a:schemeClr val="dk1"/>
                </a:solidFill>
              </a:rPr>
              <a:t>eat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   The </a:t>
            </a:r>
            <a:r>
              <a:rPr lang="en-US" sz="3000">
                <a:solidFill>
                  <a:schemeClr val="dk1"/>
                </a:solidFill>
              </a:rPr>
              <a:t>Garfield 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</a:t>
            </a:r>
            <a:r>
              <a:rPr lang="en-US" sz="3000">
                <a:solidFill>
                  <a:schemeClr val="dk1"/>
                </a:solidFill>
              </a:rPr>
              <a:t>THREE</a:t>
            </a:r>
            <a:endParaRPr/>
          </a:p>
        </p:txBody>
      </p:sp>
      <p:pic>
        <p:nvPicPr>
          <p:cNvPr descr="MMj02135110000[1]" id="88" name="Shape 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2057400"/>
            <a:ext cx="5334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D20091_0000[1]" id="89" name="Shape 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040000">
            <a:off x="7162800" y="533400"/>
            <a:ext cx="787400" cy="776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701500000[1]" id="90" name="Shape 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4600" y="609600"/>
            <a:ext cx="717550" cy="1014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519670000[1]" id="91" name="Shape 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0000" y="1295400"/>
            <a:ext cx="725487" cy="820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360530000[1]" id="92" name="Shape 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00400" y="2438400"/>
            <a:ext cx="719137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Mj02836960000[1]" id="93" name="Shape 9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9600" y="533400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519160000[1]" id="94" name="Shape 9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2040000">
            <a:off x="762000" y="1981200"/>
            <a:ext cx="593725" cy="750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059520000[1]" id="95" name="Shape 9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8200" y="3048000"/>
            <a:ext cx="84931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538750000[1]" id="96" name="Shape 9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85800" y="4038600"/>
            <a:ext cx="974725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HM00247_0000[1]" id="97" name="Shape 9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43000" y="4724400"/>
            <a:ext cx="833437" cy="1570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Mj03367140000[1]" id="98" name="Shape 9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57600" y="5715000"/>
            <a:ext cx="4572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HM00050_0000[1]" id="99" name="Shape 9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29200" y="5410200"/>
            <a:ext cx="865187" cy="738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372720000[1]" id="100" name="Shape 10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248400" y="5181600"/>
            <a:ext cx="914400" cy="91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519700000[1]" id="101" name="Shape 10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-1740000">
            <a:off x="7391400" y="4953000"/>
            <a:ext cx="1036637" cy="1182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871050000[1]" id="102" name="Shape 10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rot="1440000">
            <a:off x="7772400" y="3810000"/>
            <a:ext cx="666750" cy="782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TN01280_0000[1]" id="103" name="Shape 10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620000" y="2286000"/>
            <a:ext cx="696912" cy="87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478075" y="406325"/>
            <a:ext cx="8091379" cy="1819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Garfield The Movie 3 2018 HD Full Movie YouTube Download Link free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752600"/>
            <a:ext cx="5165725" cy="35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457200" y="228600"/>
            <a:ext cx="8229600" cy="1657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2"/>
                </a:solidFill>
              </a:rPr>
              <a:t>What did I just say</a:t>
            </a:r>
            <a:endParaRPr/>
          </a:p>
        </p:txBody>
      </p:sp>
      <p:sp>
        <p:nvSpPr>
          <p:cNvPr id="335" name="Shape 335"/>
          <p:cNvSpPr txBox="1"/>
          <p:nvPr/>
        </p:nvSpPr>
        <p:spPr>
          <a:xfrm>
            <a:off x="2362200" y="5638800"/>
            <a:ext cx="4800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That’s it I WILL CATCH YOU!</a:t>
            </a: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2025" y="1546575"/>
            <a:ext cx="5499950" cy="39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685800" y="533400"/>
            <a:ext cx="7547484" cy="12311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Garfield's minions are here</a:t>
            </a:r>
          </a:p>
        </p:txBody>
      </p:sp>
      <p:sp>
        <p:nvSpPr>
          <p:cNvPr id="343" name="Shape 343"/>
          <p:cNvSpPr txBox="1"/>
          <p:nvPr>
            <p:ph type="title"/>
          </p:nvPr>
        </p:nvSpPr>
        <p:spPr>
          <a:xfrm>
            <a:off x="685800" y="3200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The next </a:t>
            </a:r>
            <a:r>
              <a:rPr b="1" lang="en-US" sz="4000">
                <a:solidFill>
                  <a:schemeClr val="folHlink"/>
                </a:solidFill>
              </a:rPr>
              <a:t>fat</a:t>
            </a:r>
            <a:r>
              <a:rPr b="1" i="0" lang="en-US" sz="40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4000">
                <a:solidFill>
                  <a:schemeClr val="folHlink"/>
                </a:solidFill>
              </a:rPr>
              <a:t>Garf</a:t>
            </a:r>
            <a:r>
              <a:rPr b="1" i="0" lang="en-US" sz="40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tists </a:t>
            </a:r>
            <a:r>
              <a:rPr b="1" lang="en-US" sz="4000">
                <a:solidFill>
                  <a:schemeClr val="folHlink"/>
                </a:solidFill>
              </a:rPr>
              <a:t>fun</a:t>
            </a:r>
            <a:r>
              <a:rPr b="1" i="0" lang="en-US" sz="40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is to create and conduct an experiment to </a:t>
            </a:r>
            <a:r>
              <a:rPr b="1" lang="en-US" sz="4000">
                <a:solidFill>
                  <a:schemeClr val="folHlink"/>
                </a:solidFill>
              </a:rPr>
              <a:t>YouTube Poop</a:t>
            </a:r>
            <a:r>
              <a:rPr b="1" i="0" lang="en-US" sz="40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their </a:t>
            </a:r>
            <a:r>
              <a:rPr b="1" lang="en-US" sz="4000">
                <a:solidFill>
                  <a:schemeClr val="folHlink"/>
                </a:solidFill>
              </a:rPr>
              <a:t>Odie The Dog</a:t>
            </a:r>
            <a:r>
              <a:rPr b="1" i="0" lang="en-US" sz="40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4572000"/>
            <a:ext cx="1363662" cy="17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83696" id="345" name="Shape 3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50292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00" y="4731350"/>
            <a:ext cx="1559550" cy="151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1050" y="4488100"/>
            <a:ext cx="1559550" cy="184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685800" y="533400"/>
            <a:ext cx="8000996" cy="1356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Come, my minions -Garfield</a:t>
            </a:r>
          </a:p>
        </p:txBody>
      </p:sp>
      <p:sp>
        <p:nvSpPr>
          <p:cNvPr id="354" name="Shape 354"/>
          <p:cNvSpPr/>
          <p:nvPr/>
        </p:nvSpPr>
        <p:spPr>
          <a:xfrm>
            <a:off x="3429000" y="1905000"/>
            <a:ext cx="4724400" cy="2209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Yes sire</a:t>
            </a: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2667000" y="4800600"/>
            <a:ext cx="6019800" cy="1562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                                                   I will only change the kind of metal used in my experiment to </a:t>
            </a:r>
            <a:r>
              <a:rPr lang="en-US" sz="2400">
                <a:solidFill>
                  <a:schemeClr val="dk1"/>
                </a:solidFill>
              </a:rPr>
              <a:t>YouTube Poop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is a better conductor of electricity.</a:t>
            </a:r>
            <a:endParaRPr/>
          </a:p>
        </p:txBody>
      </p:sp>
      <p:pic>
        <p:nvPicPr>
          <p:cNvPr descr="j0182882"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057400"/>
            <a:ext cx="17684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2057400"/>
            <a:ext cx="1768476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685800" y="533400"/>
            <a:ext cx="7738324" cy="1514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Ggarfield invaders</a:t>
            </a:r>
          </a:p>
        </p:txBody>
      </p:sp>
      <p:sp>
        <p:nvSpPr>
          <p:cNvPr id="364" name="Shape 364"/>
          <p:cNvSpPr/>
          <p:nvPr/>
        </p:nvSpPr>
        <p:spPr>
          <a:xfrm>
            <a:off x="381000" y="2514600"/>
            <a:ext cx="4648200" cy="3200400"/>
          </a:xfrm>
          <a:prstGeom prst="octagon">
            <a:avLst>
              <a:gd fmla="val 29289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1143000" y="3048000"/>
            <a:ext cx="3733800" cy="2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>
                <a:solidFill>
                  <a:schemeClr val="dk1"/>
                </a:solidFill>
              </a:rPr>
              <a:t>They will catch you -gartfield</a:t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5181600" y="4038600"/>
            <a:ext cx="3505200" cy="2292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                                                   I will only change the kind of metal used in my experiment to </a:t>
            </a:r>
            <a:r>
              <a:rPr lang="en-US" sz="2400">
                <a:solidFill>
                  <a:schemeClr val="dk1"/>
                </a:solidFill>
              </a:rPr>
              <a:t>YouTube Poop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is a better conductor of electricity.</a:t>
            </a:r>
            <a:endParaRPr/>
          </a:p>
        </p:txBody>
      </p:sp>
      <p:pic>
        <p:nvPicPr>
          <p:cNvPr descr="j0426563"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828800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600" y="1828800"/>
            <a:ext cx="205739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457200" y="457200"/>
            <a:ext cx="8229600" cy="1657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2"/>
                </a:solidFill>
              </a:rPr>
              <a:t>AHHHHHHHHHHHHHHHHH!!! THAT’S IT THIS IS THE LAST STRAW!!!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685800" y="533400"/>
            <a:ext cx="6727382" cy="13476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Haha garfield scared you!</a:t>
            </a:r>
          </a:p>
        </p:txBody>
      </p:sp>
      <p:sp>
        <p:nvSpPr>
          <p:cNvPr id="381" name="Shape 381"/>
          <p:cNvSpPr txBox="1"/>
          <p:nvPr>
            <p:ph type="title"/>
          </p:nvPr>
        </p:nvSpPr>
        <p:spPr>
          <a:xfrm>
            <a:off x="762000" y="3124200"/>
            <a:ext cx="563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Arial"/>
              <a:buNone/>
            </a:pPr>
            <a:r>
              <a:rPr lang="en-US" sz="3800">
                <a:solidFill>
                  <a:schemeClr val="accent2"/>
                </a:solidFill>
              </a:rPr>
              <a:t>Bow down to Garfield the king</a:t>
            </a:r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4495800" y="4191000"/>
            <a:ext cx="41148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Prepare the lasagna cannons</a:t>
            </a:r>
            <a:endParaRPr/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286000"/>
            <a:ext cx="2590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4724400"/>
            <a:ext cx="2286000" cy="9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2286000"/>
            <a:ext cx="2590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9200" y="4724400"/>
            <a:ext cx="2286001" cy="9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685800" y="533400"/>
            <a:ext cx="7543807" cy="12534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Bow down to Garfield</a:t>
            </a:r>
          </a:p>
        </p:txBody>
      </p:sp>
      <p:sp>
        <p:nvSpPr>
          <p:cNvPr id="393" name="Shape 393"/>
          <p:cNvSpPr/>
          <p:nvPr/>
        </p:nvSpPr>
        <p:spPr>
          <a:xfrm>
            <a:off x="2971800" y="1981200"/>
            <a:ext cx="5334000" cy="2895600"/>
          </a:xfrm>
          <a:prstGeom prst="flowChartPunchedTape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3048000" y="2743200"/>
            <a:ext cx="5181600" cy="137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Time to blast the lasagna</a:t>
            </a:r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533400" y="5029200"/>
            <a:ext cx="8001000" cy="1200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You must eat it</a:t>
            </a:r>
            <a:endParaRPr/>
          </a:p>
        </p:txBody>
      </p:sp>
      <p:pic>
        <p:nvPicPr>
          <p:cNvPr descr="j0283622" id="396" name="Shape 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362200"/>
            <a:ext cx="2209800" cy="176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685800" y="533400"/>
            <a:ext cx="7524023" cy="1321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Boom</a:t>
            </a:r>
          </a:p>
        </p:txBody>
      </p:sp>
      <p:sp>
        <p:nvSpPr>
          <p:cNvPr id="403" name="Shape 403"/>
          <p:cNvSpPr/>
          <p:nvPr/>
        </p:nvSpPr>
        <p:spPr>
          <a:xfrm>
            <a:off x="3048000" y="1905000"/>
            <a:ext cx="5638800" cy="3200400"/>
          </a:xfrm>
          <a:prstGeom prst="star32">
            <a:avLst>
              <a:gd fmla="val 37500" name="adj"/>
            </a:avLst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4114800" y="3048000"/>
            <a:ext cx="35814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Lasagna</a:t>
            </a:r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304800" y="5181600"/>
            <a:ext cx="8382000" cy="1200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Too bad viewer</a:t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533400" y="2514600"/>
            <a:ext cx="2286000" cy="1828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 HATE LASAGNA</a:t>
            </a:r>
            <a:endParaRPr/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147" y="2446350"/>
            <a:ext cx="4720700" cy="23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685800" y="533400"/>
            <a:ext cx="7345554" cy="12534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Game over!</a:t>
            </a:r>
          </a:p>
        </p:txBody>
      </p:sp>
      <p:sp>
        <p:nvSpPr>
          <p:cNvPr id="415" name="Shape 415"/>
          <p:cNvSpPr/>
          <p:nvPr/>
        </p:nvSpPr>
        <p:spPr>
          <a:xfrm>
            <a:off x="381000" y="2057400"/>
            <a:ext cx="4876800" cy="3886200"/>
          </a:xfrm>
          <a:prstGeom prst="star8">
            <a:avLst>
              <a:gd fmla="val 37500" name="adj"/>
            </a:avLst>
          </a:prstGeom>
          <a:solidFill>
            <a:srgbClr val="FFCC99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1371600" y="2971800"/>
            <a:ext cx="28194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You lost the game</a:t>
            </a: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4953000" y="4648200"/>
            <a:ext cx="3657600" cy="14747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Garfield</a:t>
            </a:r>
            <a:endParaRPr/>
          </a:p>
        </p:txBody>
      </p:sp>
      <p:pic>
        <p:nvPicPr>
          <p:cNvPr descr="j0438580" id="418" name="Shape 4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2133600"/>
            <a:ext cx="30480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0200" y="2133600"/>
            <a:ext cx="3048000" cy="20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685800" y="533400"/>
            <a:ext cx="3254295" cy="124275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Continue?</a:t>
            </a:r>
          </a:p>
        </p:txBody>
      </p:sp>
      <p:sp>
        <p:nvSpPr>
          <p:cNvPr id="426" name="Shape 426"/>
          <p:cNvSpPr txBox="1"/>
          <p:nvPr>
            <p:ph type="title"/>
          </p:nvPr>
        </p:nvSpPr>
        <p:spPr>
          <a:xfrm>
            <a:off x="838200" y="3124200"/>
            <a:ext cx="3810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2"/>
                </a:solidFill>
              </a:rPr>
              <a:t>Click one of the options</a:t>
            </a:r>
            <a:endParaRPr/>
          </a:p>
        </p:txBody>
      </p:sp>
      <p:sp>
        <p:nvSpPr>
          <p:cNvPr id="427" name="Shape 427"/>
          <p:cNvSpPr txBox="1"/>
          <p:nvPr/>
        </p:nvSpPr>
        <p:spPr>
          <a:xfrm>
            <a:off x="5029200" y="2362200"/>
            <a:ext cx="3429000" cy="14747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Yes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No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505200" y="457200"/>
            <a:ext cx="5111750" cy="2808287"/>
          </a:xfrm>
          <a:prstGeom prst="cloudCallout">
            <a:avLst>
              <a:gd fmla="val -4125" name="adj1"/>
              <a:gd fmla="val 26509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4038600" y="914400"/>
            <a:ext cx="41148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>
                <a:solidFill>
                  <a:schemeClr val="dk1"/>
                </a:solidFill>
              </a:rPr>
              <a:t>Garfieldd</a:t>
            </a: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Method?  What’?</a:t>
            </a:r>
            <a:endParaRPr/>
          </a:p>
        </p:txBody>
      </p:sp>
      <p:pic>
        <p:nvPicPr>
          <p:cNvPr descr="MCj01345490000[1]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828800"/>
            <a:ext cx="2327275" cy="4643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120000">
            <a:off x="457200" y="2057400"/>
            <a:ext cx="619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40000">
            <a:off x="762000" y="381000"/>
            <a:ext cx="619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00000">
            <a:off x="2362200" y="457200"/>
            <a:ext cx="619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40000">
            <a:off x="3048000" y="4191000"/>
            <a:ext cx="619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17" name="Shape 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340000">
            <a:off x="4800600" y="3733800"/>
            <a:ext cx="619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18" name="Shape 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680000">
            <a:off x="5086350" y="4879975"/>
            <a:ext cx="6191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320000">
            <a:off x="6705600" y="3429000"/>
            <a:ext cx="619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80000">
            <a:off x="6248400" y="4876800"/>
            <a:ext cx="619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620000">
            <a:off x="7700962" y="4872037"/>
            <a:ext cx="619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S01890_0000[1]"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560000">
            <a:off x="7848600" y="3124200"/>
            <a:ext cx="6191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971800" y="5334000"/>
            <a:ext cx="160020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button to play a song about the </a:t>
            </a:r>
            <a:r>
              <a:rPr lang="en-US">
                <a:solidFill>
                  <a:schemeClr val="dk1"/>
                </a:solidFill>
              </a:rPr>
              <a:t>Garfield garfield 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method.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648200" y="5791200"/>
            <a:ext cx="1066800" cy="38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76071" y="60000"/>
                </a:moveTo>
                <a:lnTo>
                  <a:pt x="43928" y="15000"/>
                </a:lnTo>
                <a:lnTo>
                  <a:pt x="43928" y="105000"/>
                </a:lnTo>
                <a:close/>
              </a:path>
              <a:path extrusionOk="0" fill="darken" h="120000" w="120000">
                <a:moveTo>
                  <a:pt x="76071" y="60000"/>
                </a:moveTo>
                <a:lnTo>
                  <a:pt x="43928" y="15000"/>
                </a:lnTo>
                <a:lnTo>
                  <a:pt x="43928" y="105000"/>
                </a:lnTo>
                <a:close/>
              </a:path>
              <a:path extrusionOk="0" fill="none" h="120000" w="120000">
                <a:moveTo>
                  <a:pt x="76071" y="60000"/>
                </a:moveTo>
                <a:lnTo>
                  <a:pt x="43928" y="105000"/>
                </a:lnTo>
                <a:lnTo>
                  <a:pt x="43928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3825" y="5527075"/>
            <a:ext cx="2081525" cy="11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6858000" y="5671050"/>
            <a:ext cx="23274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 kidding! You can’t because Garfield &amp; Friends will block it</a:t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900" y="3265475"/>
            <a:ext cx="2435550" cy="33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08300" y="-1601575"/>
            <a:ext cx="13068674" cy="87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/>
          <p:nvPr/>
        </p:nvSpPr>
        <p:spPr>
          <a:xfrm>
            <a:off x="685800" y="533400"/>
            <a:ext cx="12597389" cy="14798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Garfield scares you hahahahhaah</a:t>
            </a:r>
          </a:p>
        </p:txBody>
      </p:sp>
      <p:sp>
        <p:nvSpPr>
          <p:cNvPr id="434" name="Shape 434"/>
          <p:cNvSpPr txBox="1"/>
          <p:nvPr>
            <p:ph type="title"/>
          </p:nvPr>
        </p:nvSpPr>
        <p:spPr>
          <a:xfrm>
            <a:off x="609600" y="2362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folHlink"/>
                </a:solidFill>
              </a:rPr>
              <a:t>No matter what button you choose from previous slide garfield scare you! You are now in garfield jail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685800" y="533400"/>
            <a:ext cx="6992409" cy="13509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What is the Garfield Method?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762000" y="2514600"/>
            <a:ext cx="5867400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the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 &amp; Friends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 to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eat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kick the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Odie The Dog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hungry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yummy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out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 or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lazy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 to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YouTube Poop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Odie The Dog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delicious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lasagna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 draw a </a:t>
            </a:r>
            <a:r>
              <a:rPr lang="en-US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Jon Arbuckle</a:t>
            </a: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other words, </a:t>
            </a:r>
            <a:r>
              <a:rPr b="0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a way to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 you fat cat</a:t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22860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80747"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4191000"/>
            <a:ext cx="2286000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2950" y="2769575"/>
            <a:ext cx="566625" cy="8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685800" y="533400"/>
            <a:ext cx="7102057" cy="13579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Think like a Garfield...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85800" y="2590800"/>
            <a:ext cx="6553200" cy="22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0"/>
              <a:buFont typeface="Comic Sans MS"/>
              <a:buNone/>
            </a:pPr>
            <a:r>
              <a:rPr lang="en-US" sz="35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</a:t>
            </a:r>
            <a:r>
              <a:rPr b="0" i="0" lang="en-US" sz="35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tists </a:t>
            </a:r>
            <a:r>
              <a:rPr lang="en-US" sz="35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  <a:r>
              <a:rPr b="0" i="0" lang="en-US" sz="35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 when they are investigating a </a:t>
            </a:r>
            <a:r>
              <a:rPr lang="en-US" sz="35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4648200" y="4724400"/>
            <a:ext cx="3886200" cy="1235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omic Sans MS"/>
              <a:buNone/>
            </a:pPr>
            <a:r>
              <a:rPr lang="en-US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Garfield fat cat lasagna eat Jon Arbuckle and Nermal and Odie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1752600"/>
            <a:ext cx="1362075" cy="2928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Mj03363960000[1]"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48768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85800" y="533400"/>
            <a:ext cx="6455864" cy="12533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How to Garfield Method =D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762000" y="2286000"/>
            <a:ext cx="6858000" cy="392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a </a:t>
            </a:r>
            <a:r>
              <a:rPr lang="en-US" sz="2400">
                <a:solidFill>
                  <a:schemeClr val="dk1"/>
                </a:solidFill>
              </a:rPr>
              <a:t>food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400">
                <a:solidFill>
                  <a:schemeClr val="dk1"/>
                </a:solidFill>
              </a:rPr>
              <a:t>eat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>
                <a:solidFill>
                  <a:schemeClr val="dk1"/>
                </a:solidFill>
              </a:rPr>
              <a:t>pizza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 information and form a </a:t>
            </a:r>
            <a:r>
              <a:rPr lang="en-US" sz="2400">
                <a:solidFill>
                  <a:schemeClr val="dk1"/>
                </a:solidFill>
              </a:rPr>
              <a:t>Odie The Dog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YouTube Poop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</a:t>
            </a:r>
            <a:r>
              <a:rPr lang="en-US" sz="2400">
                <a:solidFill>
                  <a:schemeClr val="dk1"/>
                </a:solidFill>
              </a:rPr>
              <a:t>Odie The Dog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</a:t>
            </a:r>
            <a:r>
              <a:rPr lang="en-US" sz="2400">
                <a:solidFill>
                  <a:schemeClr val="dk1"/>
                </a:solidFill>
              </a:rPr>
              <a:t>lasagna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Jon Arbuckle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Garfield kicks Odie off the table (Laugh Out Loud Comics)</a:t>
            </a:r>
            <a:endParaRPr/>
          </a:p>
        </p:txBody>
      </p:sp>
      <p:pic>
        <p:nvPicPr>
          <p:cNvPr descr="MMj03363960000[1]"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21336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Mj02835510000[1]"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5257800"/>
            <a:ext cx="1079500" cy="10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Shape 162"/>
          <p:cNvGrpSpPr/>
          <p:nvPr/>
        </p:nvGrpSpPr>
        <p:grpSpPr>
          <a:xfrm>
            <a:off x="53975" y="304800"/>
            <a:ext cx="8785224" cy="4287324"/>
            <a:chOff x="179387" y="188912"/>
            <a:chExt cx="8785224" cy="4287324"/>
          </a:xfrm>
        </p:grpSpPr>
        <p:sp>
          <p:nvSpPr>
            <p:cNvPr id="163" name="Shape 163"/>
            <p:cNvSpPr/>
            <p:nvPr/>
          </p:nvSpPr>
          <p:spPr>
            <a:xfrm rot="7140000">
              <a:off x="4716462" y="2276475"/>
              <a:ext cx="1728787" cy="1944687"/>
            </a:xfrm>
            <a:custGeom>
              <a:pathLst>
                <a:path extrusionOk="0" h="120000" w="120000">
                  <a:moveTo>
                    <a:pt x="120000" y="33772"/>
                  </a:moveTo>
                  <a:lnTo>
                    <a:pt x="84033" y="0"/>
                  </a:lnTo>
                  <a:lnTo>
                    <a:pt x="84033" y="16177"/>
                  </a:lnTo>
                  <a:lnTo>
                    <a:pt x="69038" y="16177"/>
                  </a:lnTo>
                  <a:cubicBezTo>
                    <a:pt x="30911" y="16177"/>
                    <a:pt x="0" y="39177"/>
                    <a:pt x="0" y="67544"/>
                  </a:cubicBezTo>
                  <a:lnTo>
                    <a:pt x="0" y="120000"/>
                  </a:lnTo>
                  <a:lnTo>
                    <a:pt x="35966" y="120000"/>
                  </a:lnTo>
                  <a:lnTo>
                    <a:pt x="35966" y="67544"/>
                  </a:lnTo>
                  <a:cubicBezTo>
                    <a:pt x="35966" y="58611"/>
                    <a:pt x="50772" y="51366"/>
                    <a:pt x="69038" y="51366"/>
                  </a:cubicBezTo>
                  <a:lnTo>
                    <a:pt x="84033" y="51366"/>
                  </a:lnTo>
                  <a:lnTo>
                    <a:pt x="84033" y="67544"/>
                  </a:lnTo>
                  <a:lnTo>
                    <a:pt x="120000" y="3377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 lim="524288"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 txBox="1"/>
            <p:nvPr/>
          </p:nvSpPr>
          <p:spPr>
            <a:xfrm rot="-9060000">
              <a:off x="4608500" y="2384425"/>
              <a:ext cx="1944687" cy="172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79387" y="188912"/>
              <a:ext cx="8785224" cy="2690812"/>
            </a:xfrm>
            <a:prstGeom prst="irregularSeal2">
              <a:avLst/>
            </a:prstGeom>
            <a:solidFill>
              <a:srgbClr val="FFCC9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1042987" y="1052512"/>
              <a:ext cx="7273925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400"/>
                <a:buFont typeface="Arial"/>
                <a:buNone/>
              </a:pPr>
              <a:r>
                <a:rPr b="0" i="0" lang="en-US" sz="540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lang="en-US" sz="5400">
                  <a:solidFill>
                    <a:schemeClr val="dk2"/>
                  </a:solidFill>
                </a:rPr>
                <a:t>food</a:t>
              </a:r>
              <a:r>
                <a:rPr b="0" i="0" lang="en-US" sz="540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</p:grpSp>
      <p:grpSp>
        <p:nvGrpSpPr>
          <p:cNvPr id="167" name="Shape 167"/>
          <p:cNvGrpSpPr/>
          <p:nvPr/>
        </p:nvGrpSpPr>
        <p:grpSpPr>
          <a:xfrm>
            <a:off x="838200" y="4572000"/>
            <a:ext cx="4800600" cy="1676400"/>
            <a:chOff x="2268537" y="4437062"/>
            <a:chExt cx="4681537" cy="2087562"/>
          </a:xfrm>
        </p:grpSpPr>
        <p:sp>
          <p:nvSpPr>
            <p:cNvPr id="168" name="Shape 168"/>
            <p:cNvSpPr txBox="1"/>
            <p:nvPr/>
          </p:nvSpPr>
          <p:spPr>
            <a:xfrm>
              <a:off x="2268537" y="4437062"/>
              <a:ext cx="4535487" cy="2087562"/>
            </a:xfrm>
            <a:prstGeom prst="rect">
              <a:avLst/>
            </a:prstGeom>
            <a:solidFill>
              <a:srgbClr val="FFFF99"/>
            </a:solidFill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2484437" y="4581525"/>
              <a:ext cx="4465637" cy="1482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b="0" i="0" lang="en-US" sz="3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 investigations start with a </a:t>
              </a:r>
              <a:r>
                <a:rPr lang="en-US" sz="3600">
                  <a:solidFill>
                    <a:schemeClr val="dk1"/>
                  </a:solidFill>
                </a:rPr>
                <a:t>food</a:t>
              </a:r>
              <a:r>
                <a:rPr b="0" i="0" lang="en-US" sz="3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!</a:t>
              </a:r>
              <a:endParaRPr/>
            </a:p>
          </p:txBody>
        </p:sp>
      </p:grpSp>
      <p:pic>
        <p:nvPicPr>
          <p:cNvPr descr="MMj02836790000[1]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419600"/>
            <a:ext cx="1803400" cy="184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Shape 171"/>
          <p:cNvGrpSpPr/>
          <p:nvPr/>
        </p:nvGrpSpPr>
        <p:grpSpPr>
          <a:xfrm>
            <a:off x="6400800" y="2743200"/>
            <a:ext cx="2232025" cy="1223962"/>
            <a:chOff x="6732587" y="2636837"/>
            <a:chExt cx="2232025" cy="1223962"/>
          </a:xfrm>
        </p:grpSpPr>
        <p:sp>
          <p:nvSpPr>
            <p:cNvPr id="172" name="Shape 172"/>
            <p:cNvSpPr/>
            <p:nvPr/>
          </p:nvSpPr>
          <p:spPr>
            <a:xfrm>
              <a:off x="6732587" y="2636837"/>
              <a:ext cx="2232025" cy="1223962"/>
            </a:xfrm>
            <a:prstGeom prst="cloudCallout">
              <a:avLst>
                <a:gd fmla="val 13043" name="adj1"/>
                <a:gd fmla="val 30089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7092950" y="2924175"/>
              <a:ext cx="1728787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n-US" sz="1200">
                  <a:solidFill>
                    <a:schemeClr val="dk1"/>
                  </a:solidFill>
                </a:rPr>
                <a:t>Breakfast</a:t>
              </a:r>
              <a:endParaRPr/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457200" y="2133600"/>
            <a:ext cx="1933575" cy="2089150"/>
            <a:chOff x="1476375" y="3860800"/>
            <a:chExt cx="1677987" cy="1812925"/>
          </a:xfrm>
        </p:grpSpPr>
        <p:sp>
          <p:nvSpPr>
            <p:cNvPr id="175" name="Shape 175"/>
            <p:cNvSpPr/>
            <p:nvPr/>
          </p:nvSpPr>
          <p:spPr>
            <a:xfrm>
              <a:off x="1476375" y="3860800"/>
              <a:ext cx="1677987" cy="1812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870075" y="3875087"/>
              <a:ext cx="463550" cy="427037"/>
            </a:xfrm>
            <a:custGeom>
              <a:pathLst>
                <a:path extrusionOk="0" h="120000" w="120000">
                  <a:moveTo>
                    <a:pt x="31752" y="19217"/>
                  </a:moveTo>
                  <a:lnTo>
                    <a:pt x="30515" y="19664"/>
                  </a:lnTo>
                  <a:lnTo>
                    <a:pt x="28865" y="20782"/>
                  </a:lnTo>
                  <a:lnTo>
                    <a:pt x="27216" y="22569"/>
                  </a:lnTo>
                  <a:lnTo>
                    <a:pt x="25154" y="24804"/>
                  </a:lnTo>
                  <a:lnTo>
                    <a:pt x="22680" y="27932"/>
                  </a:lnTo>
                  <a:lnTo>
                    <a:pt x="20000" y="31284"/>
                  </a:lnTo>
                  <a:lnTo>
                    <a:pt x="17525" y="35083"/>
                  </a:lnTo>
                  <a:lnTo>
                    <a:pt x="14845" y="39329"/>
                  </a:lnTo>
                  <a:lnTo>
                    <a:pt x="12783" y="43128"/>
                  </a:lnTo>
                  <a:lnTo>
                    <a:pt x="11134" y="46703"/>
                  </a:lnTo>
                  <a:lnTo>
                    <a:pt x="9896" y="49832"/>
                  </a:lnTo>
                  <a:lnTo>
                    <a:pt x="8865" y="52960"/>
                  </a:lnTo>
                  <a:lnTo>
                    <a:pt x="8247" y="56312"/>
                  </a:lnTo>
                  <a:lnTo>
                    <a:pt x="7216" y="59441"/>
                  </a:lnTo>
                  <a:lnTo>
                    <a:pt x="5979" y="63463"/>
                  </a:lnTo>
                  <a:lnTo>
                    <a:pt x="4329" y="67709"/>
                  </a:lnTo>
                  <a:lnTo>
                    <a:pt x="3505" y="69273"/>
                  </a:lnTo>
                  <a:lnTo>
                    <a:pt x="2474" y="70837"/>
                  </a:lnTo>
                  <a:lnTo>
                    <a:pt x="1237" y="72178"/>
                  </a:lnTo>
                  <a:lnTo>
                    <a:pt x="412" y="73966"/>
                  </a:lnTo>
                  <a:lnTo>
                    <a:pt x="0" y="75977"/>
                  </a:lnTo>
                  <a:lnTo>
                    <a:pt x="206" y="78659"/>
                  </a:lnTo>
                  <a:lnTo>
                    <a:pt x="1030" y="82234"/>
                  </a:lnTo>
                  <a:lnTo>
                    <a:pt x="3092" y="86480"/>
                  </a:lnTo>
                  <a:lnTo>
                    <a:pt x="5154" y="90726"/>
                  </a:lnTo>
                  <a:lnTo>
                    <a:pt x="6597" y="92960"/>
                  </a:lnTo>
                  <a:lnTo>
                    <a:pt x="7422" y="94301"/>
                  </a:lnTo>
                  <a:lnTo>
                    <a:pt x="8659" y="94972"/>
                  </a:lnTo>
                  <a:lnTo>
                    <a:pt x="10515" y="96089"/>
                  </a:lnTo>
                  <a:lnTo>
                    <a:pt x="13195" y="97653"/>
                  </a:lnTo>
                  <a:lnTo>
                    <a:pt x="17525" y="100558"/>
                  </a:lnTo>
                  <a:lnTo>
                    <a:pt x="23711" y="105027"/>
                  </a:lnTo>
                  <a:lnTo>
                    <a:pt x="29896" y="110167"/>
                  </a:lnTo>
                  <a:lnTo>
                    <a:pt x="34020" y="114413"/>
                  </a:lnTo>
                  <a:lnTo>
                    <a:pt x="37113" y="117541"/>
                  </a:lnTo>
                  <a:lnTo>
                    <a:pt x="39793" y="119329"/>
                  </a:lnTo>
                  <a:lnTo>
                    <a:pt x="41855" y="120000"/>
                  </a:lnTo>
                  <a:lnTo>
                    <a:pt x="44536" y="119329"/>
                  </a:lnTo>
                  <a:lnTo>
                    <a:pt x="48453" y="117094"/>
                  </a:lnTo>
                  <a:lnTo>
                    <a:pt x="53608" y="113519"/>
                  </a:lnTo>
                  <a:lnTo>
                    <a:pt x="56907" y="111284"/>
                  </a:lnTo>
                  <a:lnTo>
                    <a:pt x="60412" y="108603"/>
                  </a:lnTo>
                  <a:lnTo>
                    <a:pt x="64123" y="105698"/>
                  </a:lnTo>
                  <a:lnTo>
                    <a:pt x="67835" y="102346"/>
                  </a:lnTo>
                  <a:lnTo>
                    <a:pt x="71546" y="98994"/>
                  </a:lnTo>
                  <a:lnTo>
                    <a:pt x="75670" y="95418"/>
                  </a:lnTo>
                  <a:lnTo>
                    <a:pt x="79381" y="91620"/>
                  </a:lnTo>
                  <a:lnTo>
                    <a:pt x="83298" y="87821"/>
                  </a:lnTo>
                  <a:lnTo>
                    <a:pt x="86804" y="84245"/>
                  </a:lnTo>
                  <a:lnTo>
                    <a:pt x="90103" y="80893"/>
                  </a:lnTo>
                  <a:lnTo>
                    <a:pt x="93402" y="77318"/>
                  </a:lnTo>
                  <a:lnTo>
                    <a:pt x="96288" y="74189"/>
                  </a:lnTo>
                  <a:lnTo>
                    <a:pt x="98969" y="71284"/>
                  </a:lnTo>
                  <a:lnTo>
                    <a:pt x="101237" y="68826"/>
                  </a:lnTo>
                  <a:lnTo>
                    <a:pt x="103092" y="66592"/>
                  </a:lnTo>
                  <a:lnTo>
                    <a:pt x="104329" y="64804"/>
                  </a:lnTo>
                  <a:lnTo>
                    <a:pt x="106804" y="61005"/>
                  </a:lnTo>
                  <a:lnTo>
                    <a:pt x="109072" y="56759"/>
                  </a:lnTo>
                  <a:lnTo>
                    <a:pt x="111752" y="51843"/>
                  </a:lnTo>
                  <a:lnTo>
                    <a:pt x="114226" y="46927"/>
                  </a:lnTo>
                  <a:lnTo>
                    <a:pt x="116288" y="42011"/>
                  </a:lnTo>
                  <a:lnTo>
                    <a:pt x="117938" y="37765"/>
                  </a:lnTo>
                  <a:lnTo>
                    <a:pt x="119175" y="33966"/>
                  </a:lnTo>
                  <a:lnTo>
                    <a:pt x="119587" y="31508"/>
                  </a:lnTo>
                  <a:lnTo>
                    <a:pt x="119793" y="29944"/>
                  </a:lnTo>
                  <a:lnTo>
                    <a:pt x="119793" y="28379"/>
                  </a:lnTo>
                  <a:lnTo>
                    <a:pt x="120000" y="27039"/>
                  </a:lnTo>
                  <a:lnTo>
                    <a:pt x="119793" y="25921"/>
                  </a:lnTo>
                  <a:lnTo>
                    <a:pt x="119175" y="24357"/>
                  </a:lnTo>
                  <a:lnTo>
                    <a:pt x="117731" y="22569"/>
                  </a:lnTo>
                  <a:lnTo>
                    <a:pt x="115257" y="19888"/>
                  </a:lnTo>
                  <a:lnTo>
                    <a:pt x="111752" y="16983"/>
                  </a:lnTo>
                  <a:lnTo>
                    <a:pt x="107835" y="14301"/>
                  </a:lnTo>
                  <a:lnTo>
                    <a:pt x="104123" y="11620"/>
                  </a:lnTo>
                  <a:lnTo>
                    <a:pt x="101030" y="9608"/>
                  </a:lnTo>
                  <a:lnTo>
                    <a:pt x="97731" y="7821"/>
                  </a:lnTo>
                  <a:lnTo>
                    <a:pt x="94432" y="6480"/>
                  </a:lnTo>
                  <a:lnTo>
                    <a:pt x="90927" y="5139"/>
                  </a:lnTo>
                  <a:lnTo>
                    <a:pt x="86597" y="4022"/>
                  </a:lnTo>
                  <a:lnTo>
                    <a:pt x="81855" y="2905"/>
                  </a:lnTo>
                  <a:lnTo>
                    <a:pt x="77319" y="1787"/>
                  </a:lnTo>
                  <a:lnTo>
                    <a:pt x="73814" y="893"/>
                  </a:lnTo>
                  <a:lnTo>
                    <a:pt x="70927" y="446"/>
                  </a:lnTo>
                  <a:lnTo>
                    <a:pt x="68453" y="0"/>
                  </a:lnTo>
                  <a:lnTo>
                    <a:pt x="65979" y="446"/>
                  </a:lnTo>
                  <a:lnTo>
                    <a:pt x="62886" y="1340"/>
                  </a:lnTo>
                  <a:lnTo>
                    <a:pt x="58762" y="3128"/>
                  </a:lnTo>
                  <a:lnTo>
                    <a:pt x="53608" y="5810"/>
                  </a:lnTo>
                  <a:lnTo>
                    <a:pt x="48041" y="8938"/>
                  </a:lnTo>
                  <a:lnTo>
                    <a:pt x="43711" y="11396"/>
                  </a:lnTo>
                  <a:lnTo>
                    <a:pt x="39793" y="13631"/>
                  </a:lnTo>
                  <a:lnTo>
                    <a:pt x="36701" y="15642"/>
                  </a:lnTo>
                  <a:lnTo>
                    <a:pt x="34639" y="16983"/>
                  </a:lnTo>
                  <a:lnTo>
                    <a:pt x="32989" y="18324"/>
                  </a:lnTo>
                  <a:lnTo>
                    <a:pt x="31958" y="18994"/>
                  </a:lnTo>
                  <a:lnTo>
                    <a:pt x="31752" y="19217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482725" y="4551362"/>
              <a:ext cx="538162" cy="688975"/>
            </a:xfrm>
            <a:custGeom>
              <a:pathLst>
                <a:path extrusionOk="0" h="120000" w="120000">
                  <a:moveTo>
                    <a:pt x="66646" y="0"/>
                  </a:moveTo>
                  <a:lnTo>
                    <a:pt x="65583" y="276"/>
                  </a:lnTo>
                  <a:lnTo>
                    <a:pt x="63988" y="830"/>
                  </a:lnTo>
                  <a:lnTo>
                    <a:pt x="61506" y="1384"/>
                  </a:lnTo>
                  <a:lnTo>
                    <a:pt x="58670" y="1937"/>
                  </a:lnTo>
                  <a:lnTo>
                    <a:pt x="55125" y="2491"/>
                  </a:lnTo>
                  <a:lnTo>
                    <a:pt x="51403" y="3321"/>
                  </a:lnTo>
                  <a:lnTo>
                    <a:pt x="47503" y="4013"/>
                  </a:lnTo>
                  <a:lnTo>
                    <a:pt x="43426" y="4705"/>
                  </a:lnTo>
                  <a:lnTo>
                    <a:pt x="39172" y="5397"/>
                  </a:lnTo>
                  <a:lnTo>
                    <a:pt x="35273" y="6228"/>
                  </a:lnTo>
                  <a:lnTo>
                    <a:pt x="31373" y="6920"/>
                  </a:lnTo>
                  <a:lnTo>
                    <a:pt x="27828" y="7612"/>
                  </a:lnTo>
                  <a:lnTo>
                    <a:pt x="24638" y="8304"/>
                  </a:lnTo>
                  <a:lnTo>
                    <a:pt x="21802" y="8858"/>
                  </a:lnTo>
                  <a:lnTo>
                    <a:pt x="19852" y="9550"/>
                  </a:lnTo>
                  <a:lnTo>
                    <a:pt x="18434" y="9965"/>
                  </a:lnTo>
                  <a:lnTo>
                    <a:pt x="14180" y="12733"/>
                  </a:lnTo>
                  <a:lnTo>
                    <a:pt x="10280" y="16055"/>
                  </a:lnTo>
                  <a:lnTo>
                    <a:pt x="7090" y="19515"/>
                  </a:lnTo>
                  <a:lnTo>
                    <a:pt x="4431" y="22975"/>
                  </a:lnTo>
                  <a:lnTo>
                    <a:pt x="2481" y="26159"/>
                  </a:lnTo>
                  <a:lnTo>
                    <a:pt x="1063" y="28788"/>
                  </a:lnTo>
                  <a:lnTo>
                    <a:pt x="177" y="30588"/>
                  </a:lnTo>
                  <a:lnTo>
                    <a:pt x="0" y="31280"/>
                  </a:lnTo>
                  <a:lnTo>
                    <a:pt x="0" y="31833"/>
                  </a:lnTo>
                  <a:lnTo>
                    <a:pt x="354" y="33633"/>
                  </a:lnTo>
                  <a:lnTo>
                    <a:pt x="886" y="36262"/>
                  </a:lnTo>
                  <a:lnTo>
                    <a:pt x="1595" y="39723"/>
                  </a:lnTo>
                  <a:lnTo>
                    <a:pt x="2658" y="43460"/>
                  </a:lnTo>
                  <a:lnTo>
                    <a:pt x="4076" y="47335"/>
                  </a:lnTo>
                  <a:lnTo>
                    <a:pt x="5849" y="51072"/>
                  </a:lnTo>
                  <a:lnTo>
                    <a:pt x="7976" y="54532"/>
                  </a:lnTo>
                  <a:lnTo>
                    <a:pt x="10280" y="58131"/>
                  </a:lnTo>
                  <a:lnTo>
                    <a:pt x="12584" y="62837"/>
                  </a:lnTo>
                  <a:lnTo>
                    <a:pt x="15066" y="68096"/>
                  </a:lnTo>
                  <a:lnTo>
                    <a:pt x="17370" y="73633"/>
                  </a:lnTo>
                  <a:lnTo>
                    <a:pt x="19675" y="79169"/>
                  </a:lnTo>
                  <a:lnTo>
                    <a:pt x="21802" y="84567"/>
                  </a:lnTo>
                  <a:lnTo>
                    <a:pt x="23751" y="89273"/>
                  </a:lnTo>
                  <a:lnTo>
                    <a:pt x="25347" y="92871"/>
                  </a:lnTo>
                  <a:lnTo>
                    <a:pt x="26942" y="96470"/>
                  </a:lnTo>
                  <a:lnTo>
                    <a:pt x="28892" y="100761"/>
                  </a:lnTo>
                  <a:lnTo>
                    <a:pt x="30841" y="105328"/>
                  </a:lnTo>
                  <a:lnTo>
                    <a:pt x="33146" y="109757"/>
                  </a:lnTo>
                  <a:lnTo>
                    <a:pt x="35273" y="113910"/>
                  </a:lnTo>
                  <a:lnTo>
                    <a:pt x="37400" y="117093"/>
                  </a:lnTo>
                  <a:lnTo>
                    <a:pt x="38995" y="119307"/>
                  </a:lnTo>
                  <a:lnTo>
                    <a:pt x="40413" y="120000"/>
                  </a:lnTo>
                  <a:lnTo>
                    <a:pt x="41831" y="119861"/>
                  </a:lnTo>
                  <a:lnTo>
                    <a:pt x="44490" y="119584"/>
                  </a:lnTo>
                  <a:lnTo>
                    <a:pt x="48567" y="119169"/>
                  </a:lnTo>
                  <a:lnTo>
                    <a:pt x="53530" y="118754"/>
                  </a:lnTo>
                  <a:lnTo>
                    <a:pt x="59202" y="118200"/>
                  </a:lnTo>
                  <a:lnTo>
                    <a:pt x="65760" y="117647"/>
                  </a:lnTo>
                  <a:lnTo>
                    <a:pt x="72496" y="116955"/>
                  </a:lnTo>
                  <a:lnTo>
                    <a:pt x="79586" y="116401"/>
                  </a:lnTo>
                  <a:lnTo>
                    <a:pt x="86676" y="115570"/>
                  </a:lnTo>
                  <a:lnTo>
                    <a:pt x="93589" y="114740"/>
                  </a:lnTo>
                  <a:lnTo>
                    <a:pt x="100147" y="113771"/>
                  </a:lnTo>
                  <a:lnTo>
                    <a:pt x="105997" y="112941"/>
                  </a:lnTo>
                  <a:lnTo>
                    <a:pt x="111137" y="111972"/>
                  </a:lnTo>
                  <a:lnTo>
                    <a:pt x="115391" y="111141"/>
                  </a:lnTo>
                  <a:lnTo>
                    <a:pt x="118227" y="110311"/>
                  </a:lnTo>
                  <a:lnTo>
                    <a:pt x="119822" y="109342"/>
                  </a:lnTo>
                  <a:lnTo>
                    <a:pt x="120000" y="107404"/>
                  </a:lnTo>
                  <a:lnTo>
                    <a:pt x="118936" y="103252"/>
                  </a:lnTo>
                  <a:lnTo>
                    <a:pt x="116632" y="97577"/>
                  </a:lnTo>
                  <a:lnTo>
                    <a:pt x="113618" y="90380"/>
                  </a:lnTo>
                  <a:lnTo>
                    <a:pt x="109719" y="81937"/>
                  </a:lnTo>
                  <a:lnTo>
                    <a:pt x="105110" y="72664"/>
                  </a:lnTo>
                  <a:lnTo>
                    <a:pt x="100147" y="62975"/>
                  </a:lnTo>
                  <a:lnTo>
                    <a:pt x="95007" y="52871"/>
                  </a:lnTo>
                  <a:lnTo>
                    <a:pt x="89867" y="43044"/>
                  </a:lnTo>
                  <a:lnTo>
                    <a:pt x="84726" y="33217"/>
                  </a:lnTo>
                  <a:lnTo>
                    <a:pt x="79940" y="24359"/>
                  </a:lnTo>
                  <a:lnTo>
                    <a:pt x="75509" y="16332"/>
                  </a:lnTo>
                  <a:lnTo>
                    <a:pt x="71964" y="9688"/>
                  </a:lnTo>
                  <a:lnTo>
                    <a:pt x="68951" y="4429"/>
                  </a:lnTo>
                  <a:lnTo>
                    <a:pt x="67178" y="1107"/>
                  </a:lnTo>
                  <a:lnTo>
                    <a:pt x="66646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1604962" y="4908550"/>
              <a:ext cx="1549400" cy="723900"/>
            </a:xfrm>
            <a:custGeom>
              <a:pathLst>
                <a:path extrusionOk="0" h="120000" w="120000">
                  <a:moveTo>
                    <a:pt x="368" y="57167"/>
                  </a:moveTo>
                  <a:lnTo>
                    <a:pt x="0" y="72052"/>
                  </a:lnTo>
                  <a:lnTo>
                    <a:pt x="23237" y="119999"/>
                  </a:lnTo>
                  <a:lnTo>
                    <a:pt x="120000" y="35301"/>
                  </a:lnTo>
                  <a:lnTo>
                    <a:pt x="86926" y="0"/>
                  </a:lnTo>
                  <a:lnTo>
                    <a:pt x="368" y="57167"/>
                  </a:lnTo>
                  <a:close/>
                </a:path>
              </a:pathLst>
            </a:custGeom>
            <a:solidFill>
              <a:srgbClr val="E0AD8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114550" y="5073650"/>
              <a:ext cx="800100" cy="334962"/>
            </a:xfrm>
            <a:custGeom>
              <a:pathLst>
                <a:path extrusionOk="0" h="120000" w="120000">
                  <a:moveTo>
                    <a:pt x="0" y="36879"/>
                  </a:moveTo>
                  <a:lnTo>
                    <a:pt x="2264" y="38297"/>
                  </a:lnTo>
                  <a:lnTo>
                    <a:pt x="5004" y="40567"/>
                  </a:lnTo>
                  <a:lnTo>
                    <a:pt x="7984" y="43120"/>
                  </a:lnTo>
                  <a:lnTo>
                    <a:pt x="11320" y="46241"/>
                  </a:lnTo>
                  <a:lnTo>
                    <a:pt x="14299" y="49361"/>
                  </a:lnTo>
                  <a:lnTo>
                    <a:pt x="17040" y="52765"/>
                  </a:lnTo>
                  <a:lnTo>
                    <a:pt x="19185" y="55319"/>
                  </a:lnTo>
                  <a:lnTo>
                    <a:pt x="20496" y="57588"/>
                  </a:lnTo>
                  <a:lnTo>
                    <a:pt x="21449" y="60141"/>
                  </a:lnTo>
                  <a:lnTo>
                    <a:pt x="22999" y="64113"/>
                  </a:lnTo>
                  <a:lnTo>
                    <a:pt x="24548" y="68368"/>
                  </a:lnTo>
                  <a:lnTo>
                    <a:pt x="26454" y="73191"/>
                  </a:lnTo>
                  <a:lnTo>
                    <a:pt x="28480" y="77730"/>
                  </a:lnTo>
                  <a:lnTo>
                    <a:pt x="30029" y="81702"/>
                  </a:lnTo>
                  <a:lnTo>
                    <a:pt x="31578" y="84255"/>
                  </a:lnTo>
                  <a:lnTo>
                    <a:pt x="32532" y="85390"/>
                  </a:lnTo>
                  <a:lnTo>
                    <a:pt x="33604" y="85673"/>
                  </a:lnTo>
                  <a:lnTo>
                    <a:pt x="35630" y="86524"/>
                  </a:lnTo>
                  <a:lnTo>
                    <a:pt x="37894" y="88226"/>
                  </a:lnTo>
                  <a:lnTo>
                    <a:pt x="40635" y="89929"/>
                  </a:lnTo>
                  <a:lnTo>
                    <a:pt x="43257" y="91914"/>
                  </a:lnTo>
                  <a:lnTo>
                    <a:pt x="45878" y="94184"/>
                  </a:lnTo>
                  <a:lnTo>
                    <a:pt x="48142" y="95886"/>
                  </a:lnTo>
                  <a:lnTo>
                    <a:pt x="49811" y="97588"/>
                  </a:lnTo>
                  <a:lnTo>
                    <a:pt x="51360" y="99007"/>
                  </a:lnTo>
                  <a:lnTo>
                    <a:pt x="53147" y="101560"/>
                  </a:lnTo>
                  <a:lnTo>
                    <a:pt x="55054" y="104397"/>
                  </a:lnTo>
                  <a:lnTo>
                    <a:pt x="56961" y="107517"/>
                  </a:lnTo>
                  <a:lnTo>
                    <a:pt x="58867" y="110070"/>
                  </a:lnTo>
                  <a:lnTo>
                    <a:pt x="60536" y="112907"/>
                  </a:lnTo>
                  <a:lnTo>
                    <a:pt x="62085" y="114893"/>
                  </a:lnTo>
                  <a:lnTo>
                    <a:pt x="63038" y="115744"/>
                  </a:lnTo>
                  <a:lnTo>
                    <a:pt x="64111" y="116312"/>
                  </a:lnTo>
                  <a:lnTo>
                    <a:pt x="65660" y="117163"/>
                  </a:lnTo>
                  <a:lnTo>
                    <a:pt x="67567" y="117730"/>
                  </a:lnTo>
                  <a:lnTo>
                    <a:pt x="69592" y="118297"/>
                  </a:lnTo>
                  <a:lnTo>
                    <a:pt x="71380" y="119148"/>
                  </a:lnTo>
                  <a:lnTo>
                    <a:pt x="73048" y="119716"/>
                  </a:lnTo>
                  <a:lnTo>
                    <a:pt x="74121" y="120000"/>
                  </a:lnTo>
                  <a:lnTo>
                    <a:pt x="74597" y="120000"/>
                  </a:lnTo>
                  <a:lnTo>
                    <a:pt x="74836" y="119716"/>
                  </a:lnTo>
                  <a:lnTo>
                    <a:pt x="75551" y="119148"/>
                  </a:lnTo>
                  <a:lnTo>
                    <a:pt x="76623" y="117730"/>
                  </a:lnTo>
                  <a:lnTo>
                    <a:pt x="77934" y="115744"/>
                  </a:lnTo>
                  <a:lnTo>
                    <a:pt x="79721" y="113758"/>
                  </a:lnTo>
                  <a:lnTo>
                    <a:pt x="81747" y="111489"/>
                  </a:lnTo>
                  <a:lnTo>
                    <a:pt x="83773" y="109219"/>
                  </a:lnTo>
                  <a:lnTo>
                    <a:pt x="85799" y="106666"/>
                  </a:lnTo>
                  <a:lnTo>
                    <a:pt x="88063" y="104397"/>
                  </a:lnTo>
                  <a:lnTo>
                    <a:pt x="90208" y="101560"/>
                  </a:lnTo>
                  <a:lnTo>
                    <a:pt x="92234" y="99290"/>
                  </a:lnTo>
                  <a:lnTo>
                    <a:pt x="94021" y="97588"/>
                  </a:lnTo>
                  <a:lnTo>
                    <a:pt x="95690" y="95602"/>
                  </a:lnTo>
                  <a:lnTo>
                    <a:pt x="97120" y="94184"/>
                  </a:lnTo>
                  <a:lnTo>
                    <a:pt x="98192" y="93333"/>
                  </a:lnTo>
                  <a:lnTo>
                    <a:pt x="98669" y="92482"/>
                  </a:lnTo>
                  <a:lnTo>
                    <a:pt x="99980" y="91631"/>
                  </a:lnTo>
                  <a:lnTo>
                    <a:pt x="102125" y="89361"/>
                  </a:lnTo>
                  <a:lnTo>
                    <a:pt x="104746" y="86241"/>
                  </a:lnTo>
                  <a:lnTo>
                    <a:pt x="107606" y="83120"/>
                  </a:lnTo>
                  <a:lnTo>
                    <a:pt x="110585" y="79716"/>
                  </a:lnTo>
                  <a:lnTo>
                    <a:pt x="112969" y="76595"/>
                  </a:lnTo>
                  <a:lnTo>
                    <a:pt x="114875" y="74042"/>
                  </a:lnTo>
                  <a:lnTo>
                    <a:pt x="116067" y="72340"/>
                  </a:lnTo>
                  <a:lnTo>
                    <a:pt x="116901" y="70070"/>
                  </a:lnTo>
                  <a:lnTo>
                    <a:pt x="117378" y="67801"/>
                  </a:lnTo>
                  <a:lnTo>
                    <a:pt x="118093" y="64680"/>
                  </a:lnTo>
                  <a:lnTo>
                    <a:pt x="119404" y="62127"/>
                  </a:lnTo>
                  <a:lnTo>
                    <a:pt x="120000" y="60992"/>
                  </a:lnTo>
                  <a:lnTo>
                    <a:pt x="119761" y="59290"/>
                  </a:lnTo>
                  <a:lnTo>
                    <a:pt x="119046" y="57588"/>
                  </a:lnTo>
                  <a:lnTo>
                    <a:pt x="117974" y="56170"/>
                  </a:lnTo>
                  <a:lnTo>
                    <a:pt x="116663" y="55035"/>
                  </a:lnTo>
                  <a:lnTo>
                    <a:pt x="115590" y="53617"/>
                  </a:lnTo>
                  <a:lnTo>
                    <a:pt x="114756" y="53049"/>
                  </a:lnTo>
                  <a:lnTo>
                    <a:pt x="114518" y="52765"/>
                  </a:lnTo>
                  <a:lnTo>
                    <a:pt x="114399" y="52482"/>
                  </a:lnTo>
                  <a:lnTo>
                    <a:pt x="113684" y="51914"/>
                  </a:lnTo>
                  <a:lnTo>
                    <a:pt x="112850" y="51063"/>
                  </a:lnTo>
                  <a:lnTo>
                    <a:pt x="111658" y="49929"/>
                  </a:lnTo>
                  <a:lnTo>
                    <a:pt x="110109" y="48510"/>
                  </a:lnTo>
                  <a:lnTo>
                    <a:pt x="108440" y="47092"/>
                  </a:lnTo>
                  <a:lnTo>
                    <a:pt x="106653" y="45106"/>
                  </a:lnTo>
                  <a:lnTo>
                    <a:pt x="104746" y="43404"/>
                  </a:lnTo>
                  <a:lnTo>
                    <a:pt x="102720" y="41702"/>
                  </a:lnTo>
                  <a:lnTo>
                    <a:pt x="100456" y="39716"/>
                  </a:lnTo>
                  <a:lnTo>
                    <a:pt x="98430" y="37730"/>
                  </a:lnTo>
                  <a:lnTo>
                    <a:pt x="96405" y="36028"/>
                  </a:lnTo>
                  <a:lnTo>
                    <a:pt x="94498" y="34042"/>
                  </a:lnTo>
                  <a:lnTo>
                    <a:pt x="92711" y="32340"/>
                  </a:lnTo>
                  <a:lnTo>
                    <a:pt x="91042" y="31205"/>
                  </a:lnTo>
                  <a:lnTo>
                    <a:pt x="89493" y="29787"/>
                  </a:lnTo>
                  <a:lnTo>
                    <a:pt x="86871" y="27517"/>
                  </a:lnTo>
                  <a:lnTo>
                    <a:pt x="84250" y="25531"/>
                  </a:lnTo>
                  <a:lnTo>
                    <a:pt x="81866" y="23829"/>
                  </a:lnTo>
                  <a:lnTo>
                    <a:pt x="79721" y="22695"/>
                  </a:lnTo>
                  <a:lnTo>
                    <a:pt x="77815" y="21276"/>
                  </a:lnTo>
                  <a:lnTo>
                    <a:pt x="76504" y="20709"/>
                  </a:lnTo>
                  <a:lnTo>
                    <a:pt x="75551" y="20425"/>
                  </a:lnTo>
                  <a:lnTo>
                    <a:pt x="75193" y="20141"/>
                  </a:lnTo>
                  <a:lnTo>
                    <a:pt x="62442" y="3120"/>
                  </a:lnTo>
                  <a:lnTo>
                    <a:pt x="55054" y="0"/>
                  </a:lnTo>
                  <a:lnTo>
                    <a:pt x="54458" y="851"/>
                  </a:lnTo>
                  <a:lnTo>
                    <a:pt x="52909" y="2269"/>
                  </a:lnTo>
                  <a:lnTo>
                    <a:pt x="50407" y="5106"/>
                  </a:lnTo>
                  <a:lnTo>
                    <a:pt x="47547" y="7943"/>
                  </a:lnTo>
                  <a:lnTo>
                    <a:pt x="44091" y="10780"/>
                  </a:lnTo>
                  <a:lnTo>
                    <a:pt x="40635" y="13900"/>
                  </a:lnTo>
                  <a:lnTo>
                    <a:pt x="37298" y="16170"/>
                  </a:lnTo>
                  <a:lnTo>
                    <a:pt x="34438" y="17304"/>
                  </a:lnTo>
                  <a:lnTo>
                    <a:pt x="33128" y="18156"/>
                  </a:lnTo>
                  <a:lnTo>
                    <a:pt x="31340" y="18723"/>
                  </a:lnTo>
                  <a:lnTo>
                    <a:pt x="29433" y="19290"/>
                  </a:lnTo>
                  <a:lnTo>
                    <a:pt x="27288" y="20425"/>
                  </a:lnTo>
                  <a:lnTo>
                    <a:pt x="25143" y="20992"/>
                  </a:lnTo>
                  <a:lnTo>
                    <a:pt x="22760" y="21843"/>
                  </a:lnTo>
                  <a:lnTo>
                    <a:pt x="20496" y="22978"/>
                  </a:lnTo>
                  <a:lnTo>
                    <a:pt x="18232" y="23829"/>
                  </a:lnTo>
                  <a:lnTo>
                    <a:pt x="16087" y="24964"/>
                  </a:lnTo>
                  <a:lnTo>
                    <a:pt x="14061" y="25531"/>
                  </a:lnTo>
                  <a:lnTo>
                    <a:pt x="12154" y="26666"/>
                  </a:lnTo>
                  <a:lnTo>
                    <a:pt x="10486" y="27234"/>
                  </a:lnTo>
                  <a:lnTo>
                    <a:pt x="9056" y="27801"/>
                  </a:lnTo>
                  <a:lnTo>
                    <a:pt x="8103" y="28085"/>
                  </a:lnTo>
                  <a:lnTo>
                    <a:pt x="7388" y="28368"/>
                  </a:lnTo>
                  <a:lnTo>
                    <a:pt x="7149" y="28368"/>
                  </a:lnTo>
                  <a:lnTo>
                    <a:pt x="0" y="36879"/>
                  </a:lnTo>
                  <a:close/>
                </a:path>
              </a:pathLst>
            </a:custGeom>
            <a:solidFill>
              <a:srgbClr val="D6F9F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643062" y="4389437"/>
              <a:ext cx="895350" cy="749300"/>
            </a:xfrm>
            <a:custGeom>
              <a:pathLst>
                <a:path extrusionOk="0" h="120000" w="120000">
                  <a:moveTo>
                    <a:pt x="49361" y="2290"/>
                  </a:moveTo>
                  <a:lnTo>
                    <a:pt x="49148" y="2417"/>
                  </a:lnTo>
                  <a:lnTo>
                    <a:pt x="48404" y="2672"/>
                  </a:lnTo>
                  <a:lnTo>
                    <a:pt x="47446" y="3054"/>
                  </a:lnTo>
                  <a:lnTo>
                    <a:pt x="45957" y="3690"/>
                  </a:lnTo>
                  <a:lnTo>
                    <a:pt x="44361" y="4326"/>
                  </a:lnTo>
                  <a:lnTo>
                    <a:pt x="42340" y="5090"/>
                  </a:lnTo>
                  <a:lnTo>
                    <a:pt x="40425" y="5980"/>
                  </a:lnTo>
                  <a:lnTo>
                    <a:pt x="38191" y="6998"/>
                  </a:lnTo>
                  <a:lnTo>
                    <a:pt x="35957" y="8016"/>
                  </a:lnTo>
                  <a:lnTo>
                    <a:pt x="33829" y="9034"/>
                  </a:lnTo>
                  <a:lnTo>
                    <a:pt x="31595" y="10053"/>
                  </a:lnTo>
                  <a:lnTo>
                    <a:pt x="29574" y="11325"/>
                  </a:lnTo>
                  <a:lnTo>
                    <a:pt x="27765" y="12343"/>
                  </a:lnTo>
                  <a:lnTo>
                    <a:pt x="26063" y="13361"/>
                  </a:lnTo>
                  <a:lnTo>
                    <a:pt x="24680" y="14379"/>
                  </a:lnTo>
                  <a:lnTo>
                    <a:pt x="23723" y="15270"/>
                  </a:lnTo>
                  <a:lnTo>
                    <a:pt x="21489" y="17815"/>
                  </a:lnTo>
                  <a:lnTo>
                    <a:pt x="19255" y="21378"/>
                  </a:lnTo>
                  <a:lnTo>
                    <a:pt x="16914" y="25450"/>
                  </a:lnTo>
                  <a:lnTo>
                    <a:pt x="14680" y="30031"/>
                  </a:lnTo>
                  <a:lnTo>
                    <a:pt x="12446" y="34994"/>
                  </a:lnTo>
                  <a:lnTo>
                    <a:pt x="10425" y="40339"/>
                  </a:lnTo>
                  <a:lnTo>
                    <a:pt x="8617" y="45683"/>
                  </a:lnTo>
                  <a:lnTo>
                    <a:pt x="7340" y="51028"/>
                  </a:lnTo>
                  <a:lnTo>
                    <a:pt x="6170" y="56373"/>
                  </a:lnTo>
                  <a:lnTo>
                    <a:pt x="5531" y="61845"/>
                  </a:lnTo>
                  <a:lnTo>
                    <a:pt x="4787" y="67444"/>
                  </a:lnTo>
                  <a:lnTo>
                    <a:pt x="4255" y="72788"/>
                  </a:lnTo>
                  <a:lnTo>
                    <a:pt x="3723" y="78260"/>
                  </a:lnTo>
                  <a:lnTo>
                    <a:pt x="3297" y="83223"/>
                  </a:lnTo>
                  <a:lnTo>
                    <a:pt x="2659" y="88059"/>
                  </a:lnTo>
                  <a:lnTo>
                    <a:pt x="1914" y="92386"/>
                  </a:lnTo>
                  <a:lnTo>
                    <a:pt x="531" y="99639"/>
                  </a:lnTo>
                  <a:lnTo>
                    <a:pt x="0" y="105493"/>
                  </a:lnTo>
                  <a:lnTo>
                    <a:pt x="212" y="109946"/>
                  </a:lnTo>
                  <a:lnTo>
                    <a:pt x="1382" y="113001"/>
                  </a:lnTo>
                  <a:lnTo>
                    <a:pt x="2127" y="114400"/>
                  </a:lnTo>
                  <a:lnTo>
                    <a:pt x="2553" y="116055"/>
                  </a:lnTo>
                  <a:lnTo>
                    <a:pt x="2872" y="117709"/>
                  </a:lnTo>
                  <a:lnTo>
                    <a:pt x="3297" y="118981"/>
                  </a:lnTo>
                  <a:lnTo>
                    <a:pt x="3617" y="119872"/>
                  </a:lnTo>
                  <a:lnTo>
                    <a:pt x="4255" y="120000"/>
                  </a:lnTo>
                  <a:lnTo>
                    <a:pt x="5106" y="119236"/>
                  </a:lnTo>
                  <a:lnTo>
                    <a:pt x="6489" y="117200"/>
                  </a:lnTo>
                  <a:lnTo>
                    <a:pt x="8085" y="114655"/>
                  </a:lnTo>
                  <a:lnTo>
                    <a:pt x="9893" y="111855"/>
                  </a:lnTo>
                  <a:lnTo>
                    <a:pt x="11702" y="109310"/>
                  </a:lnTo>
                  <a:lnTo>
                    <a:pt x="13829" y="106892"/>
                  </a:lnTo>
                  <a:lnTo>
                    <a:pt x="15744" y="104475"/>
                  </a:lnTo>
                  <a:lnTo>
                    <a:pt x="17765" y="102566"/>
                  </a:lnTo>
                  <a:lnTo>
                    <a:pt x="19574" y="100911"/>
                  </a:lnTo>
                  <a:lnTo>
                    <a:pt x="21382" y="99893"/>
                  </a:lnTo>
                  <a:lnTo>
                    <a:pt x="23510" y="99003"/>
                  </a:lnTo>
                  <a:lnTo>
                    <a:pt x="26170" y="98366"/>
                  </a:lnTo>
                  <a:lnTo>
                    <a:pt x="29255" y="97603"/>
                  </a:lnTo>
                  <a:lnTo>
                    <a:pt x="32446" y="96839"/>
                  </a:lnTo>
                  <a:lnTo>
                    <a:pt x="35425" y="96076"/>
                  </a:lnTo>
                  <a:lnTo>
                    <a:pt x="37978" y="95567"/>
                  </a:lnTo>
                  <a:lnTo>
                    <a:pt x="39787" y="94803"/>
                  </a:lnTo>
                  <a:lnTo>
                    <a:pt x="40638" y="94167"/>
                  </a:lnTo>
                  <a:lnTo>
                    <a:pt x="41063" y="93913"/>
                  </a:lnTo>
                  <a:lnTo>
                    <a:pt x="41914" y="93913"/>
                  </a:lnTo>
                  <a:lnTo>
                    <a:pt x="42978" y="93785"/>
                  </a:lnTo>
                  <a:lnTo>
                    <a:pt x="44468" y="93913"/>
                  </a:lnTo>
                  <a:lnTo>
                    <a:pt x="46063" y="94040"/>
                  </a:lnTo>
                  <a:lnTo>
                    <a:pt x="47978" y="94167"/>
                  </a:lnTo>
                  <a:lnTo>
                    <a:pt x="50000" y="94549"/>
                  </a:lnTo>
                  <a:lnTo>
                    <a:pt x="52127" y="94803"/>
                  </a:lnTo>
                  <a:lnTo>
                    <a:pt x="54361" y="95058"/>
                  </a:lnTo>
                  <a:lnTo>
                    <a:pt x="56595" y="95440"/>
                  </a:lnTo>
                  <a:lnTo>
                    <a:pt x="58829" y="95694"/>
                  </a:lnTo>
                  <a:lnTo>
                    <a:pt x="60957" y="95949"/>
                  </a:lnTo>
                  <a:lnTo>
                    <a:pt x="62978" y="96330"/>
                  </a:lnTo>
                  <a:lnTo>
                    <a:pt x="64787" y="96458"/>
                  </a:lnTo>
                  <a:lnTo>
                    <a:pt x="66382" y="96585"/>
                  </a:lnTo>
                  <a:lnTo>
                    <a:pt x="67765" y="96585"/>
                  </a:lnTo>
                  <a:lnTo>
                    <a:pt x="68936" y="96585"/>
                  </a:lnTo>
                  <a:lnTo>
                    <a:pt x="70319" y="96585"/>
                  </a:lnTo>
                  <a:lnTo>
                    <a:pt x="71702" y="96585"/>
                  </a:lnTo>
                  <a:lnTo>
                    <a:pt x="73085" y="96458"/>
                  </a:lnTo>
                  <a:lnTo>
                    <a:pt x="74574" y="96458"/>
                  </a:lnTo>
                  <a:lnTo>
                    <a:pt x="76063" y="96330"/>
                  </a:lnTo>
                  <a:lnTo>
                    <a:pt x="77553" y="96330"/>
                  </a:lnTo>
                  <a:lnTo>
                    <a:pt x="79148" y="96076"/>
                  </a:lnTo>
                  <a:lnTo>
                    <a:pt x="80638" y="95949"/>
                  </a:lnTo>
                  <a:lnTo>
                    <a:pt x="81914" y="95821"/>
                  </a:lnTo>
                  <a:lnTo>
                    <a:pt x="83297" y="95694"/>
                  </a:lnTo>
                  <a:lnTo>
                    <a:pt x="84680" y="95567"/>
                  </a:lnTo>
                  <a:lnTo>
                    <a:pt x="85744" y="95312"/>
                  </a:lnTo>
                  <a:lnTo>
                    <a:pt x="86808" y="95058"/>
                  </a:lnTo>
                  <a:lnTo>
                    <a:pt x="87872" y="94803"/>
                  </a:lnTo>
                  <a:lnTo>
                    <a:pt x="88723" y="94549"/>
                  </a:lnTo>
                  <a:lnTo>
                    <a:pt x="90000" y="93404"/>
                  </a:lnTo>
                  <a:lnTo>
                    <a:pt x="91170" y="91113"/>
                  </a:lnTo>
                  <a:lnTo>
                    <a:pt x="92021" y="88313"/>
                  </a:lnTo>
                  <a:lnTo>
                    <a:pt x="92872" y="85132"/>
                  </a:lnTo>
                  <a:lnTo>
                    <a:pt x="93723" y="81951"/>
                  </a:lnTo>
                  <a:lnTo>
                    <a:pt x="94680" y="78897"/>
                  </a:lnTo>
                  <a:lnTo>
                    <a:pt x="95851" y="76479"/>
                  </a:lnTo>
                  <a:lnTo>
                    <a:pt x="97127" y="74825"/>
                  </a:lnTo>
                  <a:lnTo>
                    <a:pt x="98510" y="74188"/>
                  </a:lnTo>
                  <a:lnTo>
                    <a:pt x="99574" y="74188"/>
                  </a:lnTo>
                  <a:lnTo>
                    <a:pt x="100319" y="74443"/>
                  </a:lnTo>
                  <a:lnTo>
                    <a:pt x="100957" y="75206"/>
                  </a:lnTo>
                  <a:lnTo>
                    <a:pt x="101489" y="76352"/>
                  </a:lnTo>
                  <a:lnTo>
                    <a:pt x="101914" y="77624"/>
                  </a:lnTo>
                  <a:lnTo>
                    <a:pt x="102446" y="79024"/>
                  </a:lnTo>
                  <a:lnTo>
                    <a:pt x="103085" y="80424"/>
                  </a:lnTo>
                  <a:lnTo>
                    <a:pt x="103723" y="81951"/>
                  </a:lnTo>
                  <a:lnTo>
                    <a:pt x="104787" y="83351"/>
                  </a:lnTo>
                  <a:lnTo>
                    <a:pt x="105744" y="84878"/>
                  </a:lnTo>
                  <a:lnTo>
                    <a:pt x="106914" y="86150"/>
                  </a:lnTo>
                  <a:lnTo>
                    <a:pt x="108191" y="87677"/>
                  </a:lnTo>
                  <a:lnTo>
                    <a:pt x="109574" y="88950"/>
                  </a:lnTo>
                  <a:lnTo>
                    <a:pt x="110851" y="90095"/>
                  </a:lnTo>
                  <a:lnTo>
                    <a:pt x="112234" y="91113"/>
                  </a:lnTo>
                  <a:lnTo>
                    <a:pt x="113617" y="92004"/>
                  </a:lnTo>
                  <a:lnTo>
                    <a:pt x="114893" y="92767"/>
                  </a:lnTo>
                  <a:lnTo>
                    <a:pt x="116276" y="93149"/>
                  </a:lnTo>
                  <a:lnTo>
                    <a:pt x="117340" y="93531"/>
                  </a:lnTo>
                  <a:lnTo>
                    <a:pt x="118510" y="93404"/>
                  </a:lnTo>
                  <a:lnTo>
                    <a:pt x="119255" y="92895"/>
                  </a:lnTo>
                  <a:lnTo>
                    <a:pt x="119680" y="92131"/>
                  </a:lnTo>
                  <a:lnTo>
                    <a:pt x="120000" y="91113"/>
                  </a:lnTo>
                  <a:lnTo>
                    <a:pt x="119574" y="89713"/>
                  </a:lnTo>
                  <a:lnTo>
                    <a:pt x="118723" y="87677"/>
                  </a:lnTo>
                  <a:lnTo>
                    <a:pt x="117446" y="85259"/>
                  </a:lnTo>
                  <a:lnTo>
                    <a:pt x="116170" y="82841"/>
                  </a:lnTo>
                  <a:lnTo>
                    <a:pt x="114787" y="80042"/>
                  </a:lnTo>
                  <a:lnTo>
                    <a:pt x="113617" y="77370"/>
                  </a:lnTo>
                  <a:lnTo>
                    <a:pt x="112872" y="74825"/>
                  </a:lnTo>
                  <a:lnTo>
                    <a:pt x="112553" y="72661"/>
                  </a:lnTo>
                  <a:lnTo>
                    <a:pt x="112446" y="69607"/>
                  </a:lnTo>
                  <a:lnTo>
                    <a:pt x="112021" y="64772"/>
                  </a:lnTo>
                  <a:lnTo>
                    <a:pt x="111170" y="59045"/>
                  </a:lnTo>
                  <a:lnTo>
                    <a:pt x="110106" y="52810"/>
                  </a:lnTo>
                  <a:lnTo>
                    <a:pt x="109148" y="46574"/>
                  </a:lnTo>
                  <a:lnTo>
                    <a:pt x="108297" y="41230"/>
                  </a:lnTo>
                  <a:lnTo>
                    <a:pt x="107765" y="37158"/>
                  </a:lnTo>
                  <a:lnTo>
                    <a:pt x="107659" y="35121"/>
                  </a:lnTo>
                  <a:lnTo>
                    <a:pt x="108085" y="31177"/>
                  </a:lnTo>
                  <a:lnTo>
                    <a:pt x="108404" y="23669"/>
                  </a:lnTo>
                  <a:lnTo>
                    <a:pt x="108723" y="15906"/>
                  </a:lnTo>
                  <a:lnTo>
                    <a:pt x="108297" y="10307"/>
                  </a:lnTo>
                  <a:lnTo>
                    <a:pt x="107659" y="8398"/>
                  </a:lnTo>
                  <a:lnTo>
                    <a:pt x="106595" y="6617"/>
                  </a:lnTo>
                  <a:lnTo>
                    <a:pt x="105212" y="4962"/>
                  </a:lnTo>
                  <a:lnTo>
                    <a:pt x="103723" y="3563"/>
                  </a:lnTo>
                  <a:lnTo>
                    <a:pt x="102340" y="2163"/>
                  </a:lnTo>
                  <a:lnTo>
                    <a:pt x="101170" y="1272"/>
                  </a:lnTo>
                  <a:lnTo>
                    <a:pt x="100319" y="509"/>
                  </a:lnTo>
                  <a:lnTo>
                    <a:pt x="100000" y="381"/>
                  </a:lnTo>
                  <a:lnTo>
                    <a:pt x="99468" y="509"/>
                  </a:lnTo>
                  <a:lnTo>
                    <a:pt x="97978" y="763"/>
                  </a:lnTo>
                  <a:lnTo>
                    <a:pt x="95957" y="1145"/>
                  </a:lnTo>
                  <a:lnTo>
                    <a:pt x="93617" y="1654"/>
                  </a:lnTo>
                  <a:lnTo>
                    <a:pt x="91170" y="2036"/>
                  </a:lnTo>
                  <a:lnTo>
                    <a:pt x="88829" y="2290"/>
                  </a:lnTo>
                  <a:lnTo>
                    <a:pt x="87021" y="2672"/>
                  </a:lnTo>
                  <a:lnTo>
                    <a:pt x="85851" y="2799"/>
                  </a:lnTo>
                  <a:lnTo>
                    <a:pt x="85106" y="2799"/>
                  </a:lnTo>
                  <a:lnTo>
                    <a:pt x="83936" y="2672"/>
                  </a:lnTo>
                  <a:lnTo>
                    <a:pt x="82234" y="2417"/>
                  </a:lnTo>
                  <a:lnTo>
                    <a:pt x="79893" y="2290"/>
                  </a:lnTo>
                  <a:lnTo>
                    <a:pt x="77446" y="2163"/>
                  </a:lnTo>
                  <a:lnTo>
                    <a:pt x="74574" y="1908"/>
                  </a:lnTo>
                  <a:lnTo>
                    <a:pt x="71702" y="1654"/>
                  </a:lnTo>
                  <a:lnTo>
                    <a:pt x="68617" y="1272"/>
                  </a:lnTo>
                  <a:lnTo>
                    <a:pt x="65638" y="1145"/>
                  </a:lnTo>
                  <a:lnTo>
                    <a:pt x="62765" y="890"/>
                  </a:lnTo>
                  <a:lnTo>
                    <a:pt x="60106" y="509"/>
                  </a:lnTo>
                  <a:lnTo>
                    <a:pt x="57659" y="381"/>
                  </a:lnTo>
                  <a:lnTo>
                    <a:pt x="55744" y="254"/>
                  </a:lnTo>
                  <a:lnTo>
                    <a:pt x="54148" y="127"/>
                  </a:lnTo>
                  <a:lnTo>
                    <a:pt x="53191" y="0"/>
                  </a:lnTo>
                  <a:lnTo>
                    <a:pt x="52765" y="0"/>
                  </a:lnTo>
                  <a:lnTo>
                    <a:pt x="49361" y="2290"/>
                  </a:lnTo>
                  <a:close/>
                </a:path>
              </a:pathLst>
            </a:custGeom>
            <a:solidFill>
              <a:srgbClr val="FF68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958975" y="4013200"/>
              <a:ext cx="681037" cy="954087"/>
            </a:xfrm>
            <a:custGeom>
              <a:pathLst>
                <a:path extrusionOk="0" h="120000" w="120000">
                  <a:moveTo>
                    <a:pt x="110478" y="66279"/>
                  </a:moveTo>
                  <a:lnTo>
                    <a:pt x="109218" y="63089"/>
                  </a:lnTo>
                  <a:lnTo>
                    <a:pt x="107817" y="59501"/>
                  </a:lnTo>
                  <a:lnTo>
                    <a:pt x="106137" y="55714"/>
                  </a:lnTo>
                  <a:lnTo>
                    <a:pt x="104597" y="52026"/>
                  </a:lnTo>
                  <a:lnTo>
                    <a:pt x="103057" y="48538"/>
                  </a:lnTo>
                  <a:lnTo>
                    <a:pt x="101936" y="45548"/>
                  </a:lnTo>
                  <a:lnTo>
                    <a:pt x="100956" y="43255"/>
                  </a:lnTo>
                  <a:lnTo>
                    <a:pt x="100536" y="41960"/>
                  </a:lnTo>
                  <a:lnTo>
                    <a:pt x="100536" y="37674"/>
                  </a:lnTo>
                  <a:lnTo>
                    <a:pt x="101236" y="30099"/>
                  </a:lnTo>
                  <a:lnTo>
                    <a:pt x="101376" y="22425"/>
                  </a:lnTo>
                  <a:lnTo>
                    <a:pt x="100396" y="17740"/>
                  </a:lnTo>
                  <a:lnTo>
                    <a:pt x="99276" y="16544"/>
                  </a:lnTo>
                  <a:lnTo>
                    <a:pt x="97596" y="15149"/>
                  </a:lnTo>
                  <a:lnTo>
                    <a:pt x="96056" y="13953"/>
                  </a:lnTo>
                  <a:lnTo>
                    <a:pt x="94095" y="12657"/>
                  </a:lnTo>
                  <a:lnTo>
                    <a:pt x="92415" y="11661"/>
                  </a:lnTo>
                  <a:lnTo>
                    <a:pt x="91015" y="10664"/>
                  </a:lnTo>
                  <a:lnTo>
                    <a:pt x="90035" y="10166"/>
                  </a:lnTo>
                  <a:lnTo>
                    <a:pt x="89754" y="9867"/>
                  </a:lnTo>
                  <a:lnTo>
                    <a:pt x="73232" y="7176"/>
                  </a:lnTo>
                  <a:lnTo>
                    <a:pt x="72952" y="7176"/>
                  </a:lnTo>
                  <a:lnTo>
                    <a:pt x="72112" y="6976"/>
                  </a:lnTo>
                  <a:lnTo>
                    <a:pt x="70851" y="6976"/>
                  </a:lnTo>
                  <a:lnTo>
                    <a:pt x="69591" y="7176"/>
                  </a:lnTo>
                  <a:lnTo>
                    <a:pt x="68331" y="7475"/>
                  </a:lnTo>
                  <a:lnTo>
                    <a:pt x="67211" y="8272"/>
                  </a:lnTo>
                  <a:lnTo>
                    <a:pt x="66371" y="9468"/>
                  </a:lnTo>
                  <a:lnTo>
                    <a:pt x="65950" y="11063"/>
                  </a:lnTo>
                  <a:lnTo>
                    <a:pt x="65250" y="9069"/>
                  </a:lnTo>
                  <a:lnTo>
                    <a:pt x="64270" y="7275"/>
                  </a:lnTo>
                  <a:lnTo>
                    <a:pt x="63430" y="5481"/>
                  </a:lnTo>
                  <a:lnTo>
                    <a:pt x="62730" y="4086"/>
                  </a:lnTo>
                  <a:lnTo>
                    <a:pt x="62170" y="2790"/>
                  </a:lnTo>
                  <a:lnTo>
                    <a:pt x="61610" y="1694"/>
                  </a:lnTo>
                  <a:lnTo>
                    <a:pt x="61330" y="1196"/>
                  </a:lnTo>
                  <a:lnTo>
                    <a:pt x="61190" y="897"/>
                  </a:lnTo>
                  <a:lnTo>
                    <a:pt x="51668" y="4584"/>
                  </a:lnTo>
                  <a:lnTo>
                    <a:pt x="51388" y="4385"/>
                  </a:lnTo>
                  <a:lnTo>
                    <a:pt x="50688" y="3687"/>
                  </a:lnTo>
                  <a:lnTo>
                    <a:pt x="49848" y="2790"/>
                  </a:lnTo>
                  <a:lnTo>
                    <a:pt x="48728" y="1893"/>
                  </a:lnTo>
                  <a:lnTo>
                    <a:pt x="47607" y="897"/>
                  </a:lnTo>
                  <a:lnTo>
                    <a:pt x="46627" y="299"/>
                  </a:lnTo>
                  <a:lnTo>
                    <a:pt x="45787" y="0"/>
                  </a:lnTo>
                  <a:lnTo>
                    <a:pt x="45507" y="299"/>
                  </a:lnTo>
                  <a:lnTo>
                    <a:pt x="44947" y="1096"/>
                  </a:lnTo>
                  <a:lnTo>
                    <a:pt x="43687" y="2093"/>
                  </a:lnTo>
                  <a:lnTo>
                    <a:pt x="42147" y="3388"/>
                  </a:lnTo>
                  <a:lnTo>
                    <a:pt x="40326" y="4584"/>
                  </a:lnTo>
                  <a:lnTo>
                    <a:pt x="38646" y="5780"/>
                  </a:lnTo>
                  <a:lnTo>
                    <a:pt x="37106" y="6677"/>
                  </a:lnTo>
                  <a:lnTo>
                    <a:pt x="35985" y="7375"/>
                  </a:lnTo>
                  <a:lnTo>
                    <a:pt x="35705" y="7574"/>
                  </a:lnTo>
                  <a:lnTo>
                    <a:pt x="35705" y="3488"/>
                  </a:lnTo>
                  <a:lnTo>
                    <a:pt x="34865" y="3887"/>
                  </a:lnTo>
                  <a:lnTo>
                    <a:pt x="32905" y="5182"/>
                  </a:lnTo>
                  <a:lnTo>
                    <a:pt x="30245" y="6777"/>
                  </a:lnTo>
                  <a:lnTo>
                    <a:pt x="27164" y="8770"/>
                  </a:lnTo>
                  <a:lnTo>
                    <a:pt x="24084" y="10564"/>
                  </a:lnTo>
                  <a:lnTo>
                    <a:pt x="21283" y="12059"/>
                  </a:lnTo>
                  <a:lnTo>
                    <a:pt x="19463" y="12956"/>
                  </a:lnTo>
                  <a:lnTo>
                    <a:pt x="18623" y="12956"/>
                  </a:lnTo>
                  <a:lnTo>
                    <a:pt x="18763" y="11162"/>
                  </a:lnTo>
                  <a:lnTo>
                    <a:pt x="19463" y="8272"/>
                  </a:lnTo>
                  <a:lnTo>
                    <a:pt x="19883" y="5681"/>
                  </a:lnTo>
                  <a:lnTo>
                    <a:pt x="20023" y="4485"/>
                  </a:lnTo>
                  <a:lnTo>
                    <a:pt x="9661" y="12857"/>
                  </a:lnTo>
                  <a:lnTo>
                    <a:pt x="4200" y="10465"/>
                  </a:lnTo>
                  <a:lnTo>
                    <a:pt x="560" y="18936"/>
                  </a:lnTo>
                  <a:lnTo>
                    <a:pt x="5320" y="24019"/>
                  </a:lnTo>
                  <a:lnTo>
                    <a:pt x="4760" y="27906"/>
                  </a:lnTo>
                  <a:lnTo>
                    <a:pt x="3920" y="27906"/>
                  </a:lnTo>
                  <a:lnTo>
                    <a:pt x="2520" y="28305"/>
                  </a:lnTo>
                  <a:lnTo>
                    <a:pt x="840" y="29302"/>
                  </a:lnTo>
                  <a:lnTo>
                    <a:pt x="0" y="31694"/>
                  </a:lnTo>
                  <a:lnTo>
                    <a:pt x="140" y="33189"/>
                  </a:lnTo>
                  <a:lnTo>
                    <a:pt x="560" y="34485"/>
                  </a:lnTo>
                  <a:lnTo>
                    <a:pt x="980" y="35481"/>
                  </a:lnTo>
                  <a:lnTo>
                    <a:pt x="1680" y="36378"/>
                  </a:lnTo>
                  <a:lnTo>
                    <a:pt x="2660" y="37176"/>
                  </a:lnTo>
                  <a:lnTo>
                    <a:pt x="3780" y="37873"/>
                  </a:lnTo>
                  <a:lnTo>
                    <a:pt x="5040" y="38471"/>
                  </a:lnTo>
                  <a:lnTo>
                    <a:pt x="6441" y="38970"/>
                  </a:lnTo>
                  <a:lnTo>
                    <a:pt x="8121" y="39368"/>
                  </a:lnTo>
                  <a:lnTo>
                    <a:pt x="9661" y="39667"/>
                  </a:lnTo>
                  <a:lnTo>
                    <a:pt x="11201" y="39966"/>
                  </a:lnTo>
                  <a:lnTo>
                    <a:pt x="12602" y="40166"/>
                  </a:lnTo>
                  <a:lnTo>
                    <a:pt x="13862" y="40564"/>
                  </a:lnTo>
                  <a:lnTo>
                    <a:pt x="14982" y="40963"/>
                  </a:lnTo>
                  <a:lnTo>
                    <a:pt x="15682" y="41561"/>
                  </a:lnTo>
                  <a:lnTo>
                    <a:pt x="16102" y="42358"/>
                  </a:lnTo>
                  <a:lnTo>
                    <a:pt x="16382" y="44352"/>
                  </a:lnTo>
                  <a:lnTo>
                    <a:pt x="16102" y="46544"/>
                  </a:lnTo>
                  <a:lnTo>
                    <a:pt x="15682" y="49036"/>
                  </a:lnTo>
                  <a:lnTo>
                    <a:pt x="14842" y="51727"/>
                  </a:lnTo>
                  <a:lnTo>
                    <a:pt x="14562" y="53322"/>
                  </a:lnTo>
                  <a:lnTo>
                    <a:pt x="14282" y="55016"/>
                  </a:lnTo>
                  <a:lnTo>
                    <a:pt x="14282" y="56910"/>
                  </a:lnTo>
                  <a:lnTo>
                    <a:pt x="14562" y="58803"/>
                  </a:lnTo>
                  <a:lnTo>
                    <a:pt x="14982" y="60598"/>
                  </a:lnTo>
                  <a:lnTo>
                    <a:pt x="15822" y="62392"/>
                  </a:lnTo>
                  <a:lnTo>
                    <a:pt x="16942" y="63687"/>
                  </a:lnTo>
                  <a:lnTo>
                    <a:pt x="18623" y="64883"/>
                  </a:lnTo>
                  <a:lnTo>
                    <a:pt x="20583" y="65880"/>
                  </a:lnTo>
                  <a:lnTo>
                    <a:pt x="22683" y="67076"/>
                  </a:lnTo>
                  <a:lnTo>
                    <a:pt x="24924" y="68172"/>
                  </a:lnTo>
                  <a:lnTo>
                    <a:pt x="27164" y="69368"/>
                  </a:lnTo>
                  <a:lnTo>
                    <a:pt x="29264" y="70265"/>
                  </a:lnTo>
                  <a:lnTo>
                    <a:pt x="31225" y="70963"/>
                  </a:lnTo>
                  <a:lnTo>
                    <a:pt x="32765" y="71461"/>
                  </a:lnTo>
                  <a:lnTo>
                    <a:pt x="34025" y="71461"/>
                  </a:lnTo>
                  <a:lnTo>
                    <a:pt x="35005" y="71461"/>
                  </a:lnTo>
                  <a:lnTo>
                    <a:pt x="35845" y="71760"/>
                  </a:lnTo>
                  <a:lnTo>
                    <a:pt x="36966" y="72259"/>
                  </a:lnTo>
                  <a:lnTo>
                    <a:pt x="37946" y="72657"/>
                  </a:lnTo>
                  <a:lnTo>
                    <a:pt x="39206" y="72956"/>
                  </a:lnTo>
                  <a:lnTo>
                    <a:pt x="40466" y="72757"/>
                  </a:lnTo>
                  <a:lnTo>
                    <a:pt x="42007" y="72159"/>
                  </a:lnTo>
                  <a:lnTo>
                    <a:pt x="43547" y="70863"/>
                  </a:lnTo>
                  <a:lnTo>
                    <a:pt x="45227" y="68970"/>
                  </a:lnTo>
                  <a:lnTo>
                    <a:pt x="46627" y="67076"/>
                  </a:lnTo>
                  <a:lnTo>
                    <a:pt x="47607" y="64983"/>
                  </a:lnTo>
                  <a:lnTo>
                    <a:pt x="48588" y="62890"/>
                  </a:lnTo>
                  <a:lnTo>
                    <a:pt x="49568" y="60996"/>
                  </a:lnTo>
                  <a:lnTo>
                    <a:pt x="50408" y="59102"/>
                  </a:lnTo>
                  <a:lnTo>
                    <a:pt x="51108" y="57508"/>
                  </a:lnTo>
                  <a:lnTo>
                    <a:pt x="52088" y="56312"/>
                  </a:lnTo>
                  <a:lnTo>
                    <a:pt x="53068" y="55116"/>
                  </a:lnTo>
                  <a:lnTo>
                    <a:pt x="53908" y="54019"/>
                  </a:lnTo>
                  <a:lnTo>
                    <a:pt x="54609" y="52823"/>
                  </a:lnTo>
                  <a:lnTo>
                    <a:pt x="55309" y="51528"/>
                  </a:lnTo>
                  <a:lnTo>
                    <a:pt x="56149" y="50431"/>
                  </a:lnTo>
                  <a:lnTo>
                    <a:pt x="57129" y="49335"/>
                  </a:lnTo>
                  <a:lnTo>
                    <a:pt x="58249" y="48438"/>
                  </a:lnTo>
                  <a:lnTo>
                    <a:pt x="59929" y="47740"/>
                  </a:lnTo>
                  <a:lnTo>
                    <a:pt x="63010" y="46146"/>
                  </a:lnTo>
                  <a:lnTo>
                    <a:pt x="65250" y="44252"/>
                  </a:lnTo>
                  <a:lnTo>
                    <a:pt x="66931" y="41960"/>
                  </a:lnTo>
                  <a:lnTo>
                    <a:pt x="68331" y="39767"/>
                  </a:lnTo>
                  <a:lnTo>
                    <a:pt x="69031" y="37574"/>
                  </a:lnTo>
                  <a:lnTo>
                    <a:pt x="69591" y="35880"/>
                  </a:lnTo>
                  <a:lnTo>
                    <a:pt x="69871" y="34684"/>
                  </a:lnTo>
                  <a:lnTo>
                    <a:pt x="69871" y="34186"/>
                  </a:lnTo>
                  <a:lnTo>
                    <a:pt x="70011" y="32990"/>
                  </a:lnTo>
                  <a:lnTo>
                    <a:pt x="70151" y="29800"/>
                  </a:lnTo>
                  <a:lnTo>
                    <a:pt x="70151" y="25614"/>
                  </a:lnTo>
                  <a:lnTo>
                    <a:pt x="69871" y="21328"/>
                  </a:lnTo>
                  <a:lnTo>
                    <a:pt x="70571" y="22026"/>
                  </a:lnTo>
                  <a:lnTo>
                    <a:pt x="71691" y="23023"/>
                  </a:lnTo>
                  <a:lnTo>
                    <a:pt x="72952" y="23920"/>
                  </a:lnTo>
                  <a:lnTo>
                    <a:pt x="74352" y="24817"/>
                  </a:lnTo>
                  <a:lnTo>
                    <a:pt x="75892" y="25813"/>
                  </a:lnTo>
                  <a:lnTo>
                    <a:pt x="77152" y="27009"/>
                  </a:lnTo>
                  <a:lnTo>
                    <a:pt x="78413" y="28106"/>
                  </a:lnTo>
                  <a:lnTo>
                    <a:pt x="79393" y="29401"/>
                  </a:lnTo>
                  <a:lnTo>
                    <a:pt x="80093" y="31794"/>
                  </a:lnTo>
                  <a:lnTo>
                    <a:pt x="79953" y="33986"/>
                  </a:lnTo>
                  <a:lnTo>
                    <a:pt x="79253" y="35581"/>
                  </a:lnTo>
                  <a:lnTo>
                    <a:pt x="78973" y="36279"/>
                  </a:lnTo>
                  <a:lnTo>
                    <a:pt x="78693" y="37574"/>
                  </a:lnTo>
                  <a:lnTo>
                    <a:pt x="78973" y="40465"/>
                  </a:lnTo>
                  <a:lnTo>
                    <a:pt x="79393" y="43853"/>
                  </a:lnTo>
                  <a:lnTo>
                    <a:pt x="80653" y="46843"/>
                  </a:lnTo>
                  <a:lnTo>
                    <a:pt x="81493" y="47740"/>
                  </a:lnTo>
                  <a:lnTo>
                    <a:pt x="82473" y="48837"/>
                  </a:lnTo>
                  <a:lnTo>
                    <a:pt x="83453" y="50033"/>
                  </a:lnTo>
                  <a:lnTo>
                    <a:pt x="84434" y="51528"/>
                  </a:lnTo>
                  <a:lnTo>
                    <a:pt x="85274" y="53421"/>
                  </a:lnTo>
                  <a:lnTo>
                    <a:pt x="86114" y="55614"/>
                  </a:lnTo>
                  <a:lnTo>
                    <a:pt x="86954" y="58405"/>
                  </a:lnTo>
                  <a:lnTo>
                    <a:pt x="87794" y="61893"/>
                  </a:lnTo>
                  <a:lnTo>
                    <a:pt x="88074" y="66976"/>
                  </a:lnTo>
                  <a:lnTo>
                    <a:pt x="87794" y="71960"/>
                  </a:lnTo>
                  <a:lnTo>
                    <a:pt x="87374" y="76843"/>
                  </a:lnTo>
                  <a:lnTo>
                    <a:pt x="87094" y="81428"/>
                  </a:lnTo>
                  <a:lnTo>
                    <a:pt x="87794" y="85813"/>
                  </a:lnTo>
                  <a:lnTo>
                    <a:pt x="88774" y="89601"/>
                  </a:lnTo>
                  <a:lnTo>
                    <a:pt x="89614" y="92890"/>
                  </a:lnTo>
                  <a:lnTo>
                    <a:pt x="90175" y="95880"/>
                  </a:lnTo>
                  <a:lnTo>
                    <a:pt x="90735" y="98970"/>
                  </a:lnTo>
                  <a:lnTo>
                    <a:pt x="91995" y="102657"/>
                  </a:lnTo>
                  <a:lnTo>
                    <a:pt x="93535" y="106544"/>
                  </a:lnTo>
                  <a:lnTo>
                    <a:pt x="95495" y="110431"/>
                  </a:lnTo>
                  <a:lnTo>
                    <a:pt x="97596" y="114019"/>
                  </a:lnTo>
                  <a:lnTo>
                    <a:pt x="99556" y="117009"/>
                  </a:lnTo>
                  <a:lnTo>
                    <a:pt x="101376" y="119102"/>
                  </a:lnTo>
                  <a:lnTo>
                    <a:pt x="102777" y="120000"/>
                  </a:lnTo>
                  <a:lnTo>
                    <a:pt x="104177" y="119900"/>
                  </a:lnTo>
                  <a:lnTo>
                    <a:pt x="106137" y="119302"/>
                  </a:lnTo>
                  <a:lnTo>
                    <a:pt x="108378" y="118305"/>
                  </a:lnTo>
                  <a:lnTo>
                    <a:pt x="110898" y="117109"/>
                  </a:lnTo>
                  <a:lnTo>
                    <a:pt x="113138" y="115813"/>
                  </a:lnTo>
                  <a:lnTo>
                    <a:pt x="115099" y="114617"/>
                  </a:lnTo>
                  <a:lnTo>
                    <a:pt x="116499" y="113521"/>
                  </a:lnTo>
                  <a:lnTo>
                    <a:pt x="117199" y="112823"/>
                  </a:lnTo>
                  <a:lnTo>
                    <a:pt x="117759" y="111328"/>
                  </a:lnTo>
                  <a:lnTo>
                    <a:pt x="118599" y="108637"/>
                  </a:lnTo>
                  <a:lnTo>
                    <a:pt x="119439" y="104451"/>
                  </a:lnTo>
                  <a:lnTo>
                    <a:pt x="120000" y="98870"/>
                  </a:lnTo>
                  <a:lnTo>
                    <a:pt x="119859" y="95282"/>
                  </a:lnTo>
                  <a:lnTo>
                    <a:pt x="119299" y="91295"/>
                  </a:lnTo>
                  <a:lnTo>
                    <a:pt x="118179" y="86810"/>
                  </a:lnTo>
                  <a:lnTo>
                    <a:pt x="116639" y="82225"/>
                  </a:lnTo>
                  <a:lnTo>
                    <a:pt x="115099" y="77641"/>
                  </a:lnTo>
                  <a:lnTo>
                    <a:pt x="113278" y="73355"/>
                  </a:lnTo>
                  <a:lnTo>
                    <a:pt x="111878" y="69468"/>
                  </a:lnTo>
                  <a:lnTo>
                    <a:pt x="110478" y="66279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106612" y="4216400"/>
              <a:ext cx="76200" cy="73025"/>
            </a:xfrm>
            <a:custGeom>
              <a:pathLst>
                <a:path extrusionOk="0" h="120000" w="120000">
                  <a:moveTo>
                    <a:pt x="60000" y="120000"/>
                  </a:moveTo>
                  <a:lnTo>
                    <a:pt x="71489" y="118681"/>
                  </a:lnTo>
                  <a:lnTo>
                    <a:pt x="84255" y="116043"/>
                  </a:lnTo>
                  <a:lnTo>
                    <a:pt x="94468" y="109450"/>
                  </a:lnTo>
                  <a:lnTo>
                    <a:pt x="103404" y="101538"/>
                  </a:lnTo>
                  <a:lnTo>
                    <a:pt x="109787" y="92307"/>
                  </a:lnTo>
                  <a:lnTo>
                    <a:pt x="116170" y="83076"/>
                  </a:lnTo>
                  <a:lnTo>
                    <a:pt x="118723" y="71208"/>
                  </a:lnTo>
                  <a:lnTo>
                    <a:pt x="120000" y="59340"/>
                  </a:lnTo>
                  <a:lnTo>
                    <a:pt x="118723" y="47472"/>
                  </a:lnTo>
                  <a:lnTo>
                    <a:pt x="116170" y="36923"/>
                  </a:lnTo>
                  <a:lnTo>
                    <a:pt x="109787" y="26373"/>
                  </a:lnTo>
                  <a:lnTo>
                    <a:pt x="103404" y="17142"/>
                  </a:lnTo>
                  <a:lnTo>
                    <a:pt x="94468" y="10549"/>
                  </a:lnTo>
                  <a:lnTo>
                    <a:pt x="84255" y="5274"/>
                  </a:lnTo>
                  <a:lnTo>
                    <a:pt x="71489" y="1318"/>
                  </a:lnTo>
                  <a:lnTo>
                    <a:pt x="60000" y="0"/>
                  </a:lnTo>
                  <a:lnTo>
                    <a:pt x="48510" y="1318"/>
                  </a:lnTo>
                  <a:lnTo>
                    <a:pt x="37021" y="5274"/>
                  </a:lnTo>
                  <a:lnTo>
                    <a:pt x="26808" y="10549"/>
                  </a:lnTo>
                  <a:lnTo>
                    <a:pt x="17872" y="17142"/>
                  </a:lnTo>
                  <a:lnTo>
                    <a:pt x="10212" y="26373"/>
                  </a:lnTo>
                  <a:lnTo>
                    <a:pt x="3829" y="36923"/>
                  </a:lnTo>
                  <a:lnTo>
                    <a:pt x="1276" y="47472"/>
                  </a:lnTo>
                  <a:lnTo>
                    <a:pt x="0" y="59340"/>
                  </a:lnTo>
                  <a:lnTo>
                    <a:pt x="1276" y="71208"/>
                  </a:lnTo>
                  <a:lnTo>
                    <a:pt x="3829" y="83076"/>
                  </a:lnTo>
                  <a:lnTo>
                    <a:pt x="10212" y="92307"/>
                  </a:lnTo>
                  <a:lnTo>
                    <a:pt x="17872" y="101538"/>
                  </a:lnTo>
                  <a:lnTo>
                    <a:pt x="26808" y="109450"/>
                  </a:lnTo>
                  <a:lnTo>
                    <a:pt x="37021" y="116043"/>
                  </a:lnTo>
                  <a:lnTo>
                    <a:pt x="48510" y="118681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2109787" y="4217987"/>
              <a:ext cx="71437" cy="68262"/>
            </a:xfrm>
            <a:custGeom>
              <a:pathLst>
                <a:path extrusionOk="0" h="120000" w="120000">
                  <a:moveTo>
                    <a:pt x="60000" y="120000"/>
                  </a:moveTo>
                  <a:lnTo>
                    <a:pt x="72000" y="118636"/>
                  </a:lnTo>
                  <a:lnTo>
                    <a:pt x="82666" y="114545"/>
                  </a:lnTo>
                  <a:lnTo>
                    <a:pt x="93333" y="110454"/>
                  </a:lnTo>
                  <a:lnTo>
                    <a:pt x="102666" y="102272"/>
                  </a:lnTo>
                  <a:lnTo>
                    <a:pt x="109333" y="92727"/>
                  </a:lnTo>
                  <a:lnTo>
                    <a:pt x="116000" y="83181"/>
                  </a:lnTo>
                  <a:lnTo>
                    <a:pt x="118666" y="72272"/>
                  </a:lnTo>
                  <a:lnTo>
                    <a:pt x="120000" y="60000"/>
                  </a:lnTo>
                  <a:lnTo>
                    <a:pt x="118666" y="47727"/>
                  </a:lnTo>
                  <a:lnTo>
                    <a:pt x="116000" y="36818"/>
                  </a:lnTo>
                  <a:lnTo>
                    <a:pt x="109333" y="27272"/>
                  </a:lnTo>
                  <a:lnTo>
                    <a:pt x="102666" y="17727"/>
                  </a:lnTo>
                  <a:lnTo>
                    <a:pt x="93333" y="9545"/>
                  </a:lnTo>
                  <a:lnTo>
                    <a:pt x="82666" y="5454"/>
                  </a:lnTo>
                  <a:lnTo>
                    <a:pt x="72000" y="1363"/>
                  </a:lnTo>
                  <a:lnTo>
                    <a:pt x="60000" y="0"/>
                  </a:lnTo>
                  <a:lnTo>
                    <a:pt x="48000" y="1363"/>
                  </a:lnTo>
                  <a:lnTo>
                    <a:pt x="37333" y="5454"/>
                  </a:lnTo>
                  <a:lnTo>
                    <a:pt x="26666" y="9545"/>
                  </a:lnTo>
                  <a:lnTo>
                    <a:pt x="17333" y="17727"/>
                  </a:lnTo>
                  <a:lnTo>
                    <a:pt x="10666" y="27272"/>
                  </a:lnTo>
                  <a:lnTo>
                    <a:pt x="5333" y="36818"/>
                  </a:lnTo>
                  <a:lnTo>
                    <a:pt x="1333" y="47727"/>
                  </a:lnTo>
                  <a:lnTo>
                    <a:pt x="0" y="60000"/>
                  </a:lnTo>
                  <a:lnTo>
                    <a:pt x="1333" y="72272"/>
                  </a:lnTo>
                  <a:lnTo>
                    <a:pt x="5333" y="83181"/>
                  </a:lnTo>
                  <a:lnTo>
                    <a:pt x="10666" y="92727"/>
                  </a:lnTo>
                  <a:lnTo>
                    <a:pt x="17333" y="102272"/>
                  </a:lnTo>
                  <a:lnTo>
                    <a:pt x="26666" y="110454"/>
                  </a:lnTo>
                  <a:lnTo>
                    <a:pt x="37333" y="114545"/>
                  </a:lnTo>
                  <a:lnTo>
                    <a:pt x="48000" y="118636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F2D6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2109787" y="4219575"/>
              <a:ext cx="69850" cy="66675"/>
            </a:xfrm>
            <a:custGeom>
              <a:pathLst>
                <a:path extrusionOk="0" h="120000" w="120000">
                  <a:moveTo>
                    <a:pt x="60000" y="120000"/>
                  </a:moveTo>
                  <a:lnTo>
                    <a:pt x="72272" y="117142"/>
                  </a:lnTo>
                  <a:lnTo>
                    <a:pt x="83181" y="114285"/>
                  </a:lnTo>
                  <a:lnTo>
                    <a:pt x="92727" y="110000"/>
                  </a:lnTo>
                  <a:lnTo>
                    <a:pt x="102272" y="101428"/>
                  </a:lnTo>
                  <a:lnTo>
                    <a:pt x="110454" y="91428"/>
                  </a:lnTo>
                  <a:lnTo>
                    <a:pt x="114545" y="81428"/>
                  </a:lnTo>
                  <a:lnTo>
                    <a:pt x="118636" y="70000"/>
                  </a:lnTo>
                  <a:lnTo>
                    <a:pt x="120000" y="58571"/>
                  </a:lnTo>
                  <a:lnTo>
                    <a:pt x="118636" y="47142"/>
                  </a:lnTo>
                  <a:lnTo>
                    <a:pt x="114545" y="35714"/>
                  </a:lnTo>
                  <a:lnTo>
                    <a:pt x="110454" y="25714"/>
                  </a:lnTo>
                  <a:lnTo>
                    <a:pt x="102272" y="15714"/>
                  </a:lnTo>
                  <a:lnTo>
                    <a:pt x="92727" y="8571"/>
                  </a:lnTo>
                  <a:lnTo>
                    <a:pt x="83181" y="4285"/>
                  </a:lnTo>
                  <a:lnTo>
                    <a:pt x="72272" y="1428"/>
                  </a:lnTo>
                  <a:lnTo>
                    <a:pt x="60000" y="0"/>
                  </a:lnTo>
                  <a:lnTo>
                    <a:pt x="47727" y="1428"/>
                  </a:lnTo>
                  <a:lnTo>
                    <a:pt x="36818" y="4285"/>
                  </a:lnTo>
                  <a:lnTo>
                    <a:pt x="27272" y="8571"/>
                  </a:lnTo>
                  <a:lnTo>
                    <a:pt x="17727" y="15714"/>
                  </a:lnTo>
                  <a:lnTo>
                    <a:pt x="9545" y="25714"/>
                  </a:lnTo>
                  <a:lnTo>
                    <a:pt x="5454" y="35714"/>
                  </a:lnTo>
                  <a:lnTo>
                    <a:pt x="2727" y="47142"/>
                  </a:lnTo>
                  <a:lnTo>
                    <a:pt x="0" y="58571"/>
                  </a:lnTo>
                  <a:lnTo>
                    <a:pt x="2727" y="70000"/>
                  </a:lnTo>
                  <a:lnTo>
                    <a:pt x="5454" y="81428"/>
                  </a:lnTo>
                  <a:lnTo>
                    <a:pt x="9545" y="91428"/>
                  </a:lnTo>
                  <a:lnTo>
                    <a:pt x="17727" y="101428"/>
                  </a:lnTo>
                  <a:lnTo>
                    <a:pt x="27272" y="110000"/>
                  </a:lnTo>
                  <a:lnTo>
                    <a:pt x="36818" y="114285"/>
                  </a:lnTo>
                  <a:lnTo>
                    <a:pt x="47727" y="117142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EFD1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2111375" y="4219575"/>
              <a:ext cx="66675" cy="65087"/>
            </a:xfrm>
            <a:custGeom>
              <a:pathLst>
                <a:path extrusionOk="0" h="120000" w="120000">
                  <a:moveTo>
                    <a:pt x="59277" y="120000"/>
                  </a:moveTo>
                  <a:lnTo>
                    <a:pt x="70843" y="118500"/>
                  </a:lnTo>
                  <a:lnTo>
                    <a:pt x="82409" y="115500"/>
                  </a:lnTo>
                  <a:lnTo>
                    <a:pt x="92530" y="109500"/>
                  </a:lnTo>
                  <a:lnTo>
                    <a:pt x="102650" y="103500"/>
                  </a:lnTo>
                  <a:lnTo>
                    <a:pt x="109879" y="94500"/>
                  </a:lnTo>
                  <a:lnTo>
                    <a:pt x="114216" y="84000"/>
                  </a:lnTo>
                  <a:lnTo>
                    <a:pt x="117108" y="72000"/>
                  </a:lnTo>
                  <a:lnTo>
                    <a:pt x="119999" y="60000"/>
                  </a:lnTo>
                  <a:lnTo>
                    <a:pt x="117108" y="48000"/>
                  </a:lnTo>
                  <a:lnTo>
                    <a:pt x="114216" y="37500"/>
                  </a:lnTo>
                  <a:lnTo>
                    <a:pt x="109879" y="27000"/>
                  </a:lnTo>
                  <a:lnTo>
                    <a:pt x="102650" y="16500"/>
                  </a:lnTo>
                  <a:lnTo>
                    <a:pt x="92530" y="10500"/>
                  </a:lnTo>
                  <a:lnTo>
                    <a:pt x="82409" y="4500"/>
                  </a:lnTo>
                  <a:lnTo>
                    <a:pt x="70843" y="1500"/>
                  </a:lnTo>
                  <a:lnTo>
                    <a:pt x="59277" y="0"/>
                  </a:lnTo>
                  <a:lnTo>
                    <a:pt x="47710" y="1500"/>
                  </a:lnTo>
                  <a:lnTo>
                    <a:pt x="36144" y="4500"/>
                  </a:lnTo>
                  <a:lnTo>
                    <a:pt x="26024" y="10500"/>
                  </a:lnTo>
                  <a:lnTo>
                    <a:pt x="17349" y="16500"/>
                  </a:lnTo>
                  <a:lnTo>
                    <a:pt x="10120" y="27000"/>
                  </a:lnTo>
                  <a:lnTo>
                    <a:pt x="4337" y="37500"/>
                  </a:lnTo>
                  <a:lnTo>
                    <a:pt x="1445" y="48000"/>
                  </a:lnTo>
                  <a:lnTo>
                    <a:pt x="0" y="60000"/>
                  </a:lnTo>
                  <a:lnTo>
                    <a:pt x="1445" y="72000"/>
                  </a:lnTo>
                  <a:lnTo>
                    <a:pt x="4337" y="84000"/>
                  </a:lnTo>
                  <a:lnTo>
                    <a:pt x="10120" y="94500"/>
                  </a:lnTo>
                  <a:lnTo>
                    <a:pt x="17349" y="103500"/>
                  </a:lnTo>
                  <a:lnTo>
                    <a:pt x="26024" y="109500"/>
                  </a:lnTo>
                  <a:lnTo>
                    <a:pt x="36144" y="115500"/>
                  </a:lnTo>
                  <a:lnTo>
                    <a:pt x="47710" y="118500"/>
                  </a:lnTo>
                  <a:lnTo>
                    <a:pt x="59277" y="120000"/>
                  </a:lnTo>
                  <a:close/>
                </a:path>
              </a:pathLst>
            </a:custGeom>
            <a:solidFill>
              <a:srgbClr val="EFCE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2112962" y="4221162"/>
              <a:ext cx="63500" cy="61912"/>
            </a:xfrm>
            <a:custGeom>
              <a:pathLst>
                <a:path extrusionOk="0" h="120000" w="120000">
                  <a:moveTo>
                    <a:pt x="59240" y="120000"/>
                  </a:moveTo>
                  <a:lnTo>
                    <a:pt x="71392" y="118441"/>
                  </a:lnTo>
                  <a:lnTo>
                    <a:pt x="82025" y="115324"/>
                  </a:lnTo>
                  <a:lnTo>
                    <a:pt x="92658" y="109090"/>
                  </a:lnTo>
                  <a:lnTo>
                    <a:pt x="103291" y="102857"/>
                  </a:lnTo>
                  <a:lnTo>
                    <a:pt x="110886" y="93506"/>
                  </a:lnTo>
                  <a:lnTo>
                    <a:pt x="115443" y="82597"/>
                  </a:lnTo>
                  <a:lnTo>
                    <a:pt x="118481" y="71688"/>
                  </a:lnTo>
                  <a:lnTo>
                    <a:pt x="120000" y="59220"/>
                  </a:lnTo>
                  <a:lnTo>
                    <a:pt x="118481" y="46753"/>
                  </a:lnTo>
                  <a:lnTo>
                    <a:pt x="115443" y="35844"/>
                  </a:lnTo>
                  <a:lnTo>
                    <a:pt x="110886" y="26493"/>
                  </a:lnTo>
                  <a:lnTo>
                    <a:pt x="103291" y="17142"/>
                  </a:lnTo>
                  <a:lnTo>
                    <a:pt x="92658" y="10909"/>
                  </a:lnTo>
                  <a:lnTo>
                    <a:pt x="82025" y="4675"/>
                  </a:lnTo>
                  <a:lnTo>
                    <a:pt x="71392" y="1558"/>
                  </a:lnTo>
                  <a:lnTo>
                    <a:pt x="59240" y="0"/>
                  </a:lnTo>
                  <a:lnTo>
                    <a:pt x="47088" y="1558"/>
                  </a:lnTo>
                  <a:lnTo>
                    <a:pt x="36455" y="4675"/>
                  </a:lnTo>
                  <a:lnTo>
                    <a:pt x="25822" y="10909"/>
                  </a:lnTo>
                  <a:lnTo>
                    <a:pt x="16708" y="17142"/>
                  </a:lnTo>
                  <a:lnTo>
                    <a:pt x="10632" y="26493"/>
                  </a:lnTo>
                  <a:lnTo>
                    <a:pt x="4556" y="35844"/>
                  </a:lnTo>
                  <a:lnTo>
                    <a:pt x="1518" y="46753"/>
                  </a:lnTo>
                  <a:lnTo>
                    <a:pt x="0" y="59220"/>
                  </a:lnTo>
                  <a:lnTo>
                    <a:pt x="1518" y="71688"/>
                  </a:lnTo>
                  <a:lnTo>
                    <a:pt x="4556" y="82597"/>
                  </a:lnTo>
                  <a:lnTo>
                    <a:pt x="10632" y="93506"/>
                  </a:lnTo>
                  <a:lnTo>
                    <a:pt x="16708" y="102857"/>
                  </a:lnTo>
                  <a:lnTo>
                    <a:pt x="25822" y="109090"/>
                  </a:lnTo>
                  <a:lnTo>
                    <a:pt x="36455" y="115324"/>
                  </a:lnTo>
                  <a:lnTo>
                    <a:pt x="47088" y="118441"/>
                  </a:lnTo>
                  <a:lnTo>
                    <a:pt x="59240" y="120000"/>
                  </a:lnTo>
                  <a:close/>
                </a:path>
              </a:pathLst>
            </a:custGeom>
            <a:solidFill>
              <a:srgbClr val="EDC6B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2114550" y="4222750"/>
              <a:ext cx="60325" cy="58737"/>
            </a:xfrm>
            <a:custGeom>
              <a:pathLst>
                <a:path extrusionOk="0" h="120000" w="120000">
                  <a:moveTo>
                    <a:pt x="60000" y="120000"/>
                  </a:moveTo>
                  <a:lnTo>
                    <a:pt x="72631" y="118378"/>
                  </a:lnTo>
                  <a:lnTo>
                    <a:pt x="83684" y="116756"/>
                  </a:lnTo>
                  <a:lnTo>
                    <a:pt x="93157" y="110270"/>
                  </a:lnTo>
                  <a:lnTo>
                    <a:pt x="102631" y="102162"/>
                  </a:lnTo>
                  <a:lnTo>
                    <a:pt x="108947" y="94054"/>
                  </a:lnTo>
                  <a:lnTo>
                    <a:pt x="115263" y="84324"/>
                  </a:lnTo>
                  <a:lnTo>
                    <a:pt x="118421" y="72972"/>
                  </a:lnTo>
                  <a:lnTo>
                    <a:pt x="120000" y="60000"/>
                  </a:lnTo>
                  <a:lnTo>
                    <a:pt x="118421" y="48648"/>
                  </a:lnTo>
                  <a:lnTo>
                    <a:pt x="115263" y="37297"/>
                  </a:lnTo>
                  <a:lnTo>
                    <a:pt x="108947" y="25945"/>
                  </a:lnTo>
                  <a:lnTo>
                    <a:pt x="102631" y="19459"/>
                  </a:lnTo>
                  <a:lnTo>
                    <a:pt x="93157" y="11351"/>
                  </a:lnTo>
                  <a:lnTo>
                    <a:pt x="83684" y="6486"/>
                  </a:lnTo>
                  <a:lnTo>
                    <a:pt x="72631" y="1621"/>
                  </a:lnTo>
                  <a:lnTo>
                    <a:pt x="60000" y="0"/>
                  </a:lnTo>
                  <a:lnTo>
                    <a:pt x="47368" y="1621"/>
                  </a:lnTo>
                  <a:lnTo>
                    <a:pt x="36315" y="6486"/>
                  </a:lnTo>
                  <a:lnTo>
                    <a:pt x="26842" y="11351"/>
                  </a:lnTo>
                  <a:lnTo>
                    <a:pt x="18947" y="19459"/>
                  </a:lnTo>
                  <a:lnTo>
                    <a:pt x="11052" y="25945"/>
                  </a:lnTo>
                  <a:lnTo>
                    <a:pt x="6315" y="37297"/>
                  </a:lnTo>
                  <a:lnTo>
                    <a:pt x="1578" y="48648"/>
                  </a:lnTo>
                  <a:lnTo>
                    <a:pt x="0" y="60000"/>
                  </a:lnTo>
                  <a:lnTo>
                    <a:pt x="1578" y="72972"/>
                  </a:lnTo>
                  <a:lnTo>
                    <a:pt x="6315" y="84324"/>
                  </a:lnTo>
                  <a:lnTo>
                    <a:pt x="11052" y="94054"/>
                  </a:lnTo>
                  <a:lnTo>
                    <a:pt x="18947" y="102162"/>
                  </a:lnTo>
                  <a:lnTo>
                    <a:pt x="26842" y="110270"/>
                  </a:lnTo>
                  <a:lnTo>
                    <a:pt x="36315" y="116756"/>
                  </a:lnTo>
                  <a:lnTo>
                    <a:pt x="47368" y="118378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EDC4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2116137" y="4224337"/>
              <a:ext cx="58737" cy="55562"/>
            </a:xfrm>
            <a:custGeom>
              <a:pathLst>
                <a:path extrusionOk="0" h="120000" w="120000">
                  <a:moveTo>
                    <a:pt x="59178" y="120000"/>
                  </a:moveTo>
                  <a:lnTo>
                    <a:pt x="70684" y="118309"/>
                  </a:lnTo>
                  <a:lnTo>
                    <a:pt x="82191" y="114929"/>
                  </a:lnTo>
                  <a:lnTo>
                    <a:pt x="93698" y="109859"/>
                  </a:lnTo>
                  <a:lnTo>
                    <a:pt x="100273" y="101408"/>
                  </a:lnTo>
                  <a:lnTo>
                    <a:pt x="108493" y="92957"/>
                  </a:lnTo>
                  <a:lnTo>
                    <a:pt x="115068" y="82816"/>
                  </a:lnTo>
                  <a:lnTo>
                    <a:pt x="118356" y="70985"/>
                  </a:lnTo>
                  <a:lnTo>
                    <a:pt x="119999" y="59154"/>
                  </a:lnTo>
                  <a:lnTo>
                    <a:pt x="118356" y="47323"/>
                  </a:lnTo>
                  <a:lnTo>
                    <a:pt x="115068" y="37183"/>
                  </a:lnTo>
                  <a:lnTo>
                    <a:pt x="108493" y="25352"/>
                  </a:lnTo>
                  <a:lnTo>
                    <a:pt x="100273" y="18591"/>
                  </a:lnTo>
                  <a:lnTo>
                    <a:pt x="93698" y="10140"/>
                  </a:lnTo>
                  <a:lnTo>
                    <a:pt x="82191" y="5070"/>
                  </a:lnTo>
                  <a:lnTo>
                    <a:pt x="70684" y="3380"/>
                  </a:lnTo>
                  <a:lnTo>
                    <a:pt x="59178" y="0"/>
                  </a:lnTo>
                  <a:lnTo>
                    <a:pt x="47671" y="3380"/>
                  </a:lnTo>
                  <a:lnTo>
                    <a:pt x="36164" y="5070"/>
                  </a:lnTo>
                  <a:lnTo>
                    <a:pt x="27945" y="10140"/>
                  </a:lnTo>
                  <a:lnTo>
                    <a:pt x="18082" y="18591"/>
                  </a:lnTo>
                  <a:lnTo>
                    <a:pt x="9863" y="25352"/>
                  </a:lnTo>
                  <a:lnTo>
                    <a:pt x="4931" y="37183"/>
                  </a:lnTo>
                  <a:lnTo>
                    <a:pt x="3287" y="47323"/>
                  </a:lnTo>
                  <a:lnTo>
                    <a:pt x="0" y="59154"/>
                  </a:lnTo>
                  <a:lnTo>
                    <a:pt x="3287" y="70985"/>
                  </a:lnTo>
                  <a:lnTo>
                    <a:pt x="4931" y="82816"/>
                  </a:lnTo>
                  <a:lnTo>
                    <a:pt x="9863" y="92957"/>
                  </a:lnTo>
                  <a:lnTo>
                    <a:pt x="18082" y="101408"/>
                  </a:lnTo>
                  <a:lnTo>
                    <a:pt x="27945" y="109859"/>
                  </a:lnTo>
                  <a:lnTo>
                    <a:pt x="36164" y="114929"/>
                  </a:lnTo>
                  <a:lnTo>
                    <a:pt x="47671" y="118309"/>
                  </a:lnTo>
                  <a:lnTo>
                    <a:pt x="59178" y="120000"/>
                  </a:lnTo>
                  <a:close/>
                </a:path>
              </a:pathLst>
            </a:custGeom>
            <a:solidFill>
              <a:srgbClr val="EDC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2117725" y="4225925"/>
              <a:ext cx="53975" cy="52387"/>
            </a:xfrm>
            <a:custGeom>
              <a:pathLst>
                <a:path extrusionOk="0" h="120000" w="120000">
                  <a:moveTo>
                    <a:pt x="59130" y="120000"/>
                  </a:moveTo>
                  <a:lnTo>
                    <a:pt x="71304" y="118181"/>
                  </a:lnTo>
                  <a:lnTo>
                    <a:pt x="83478" y="116363"/>
                  </a:lnTo>
                  <a:lnTo>
                    <a:pt x="93913" y="110909"/>
                  </a:lnTo>
                  <a:lnTo>
                    <a:pt x="100869" y="101818"/>
                  </a:lnTo>
                  <a:lnTo>
                    <a:pt x="109565" y="92727"/>
                  </a:lnTo>
                  <a:lnTo>
                    <a:pt x="114782" y="83636"/>
                  </a:lnTo>
                  <a:lnTo>
                    <a:pt x="118260" y="72727"/>
                  </a:lnTo>
                  <a:lnTo>
                    <a:pt x="120000" y="60000"/>
                  </a:lnTo>
                  <a:lnTo>
                    <a:pt x="118260" y="47272"/>
                  </a:lnTo>
                  <a:lnTo>
                    <a:pt x="114782" y="36363"/>
                  </a:lnTo>
                  <a:lnTo>
                    <a:pt x="109565" y="27272"/>
                  </a:lnTo>
                  <a:lnTo>
                    <a:pt x="100869" y="16363"/>
                  </a:lnTo>
                  <a:lnTo>
                    <a:pt x="93913" y="9090"/>
                  </a:lnTo>
                  <a:lnTo>
                    <a:pt x="83478" y="3636"/>
                  </a:lnTo>
                  <a:lnTo>
                    <a:pt x="71304" y="1818"/>
                  </a:lnTo>
                  <a:lnTo>
                    <a:pt x="59130" y="0"/>
                  </a:lnTo>
                  <a:lnTo>
                    <a:pt x="46956" y="1818"/>
                  </a:lnTo>
                  <a:lnTo>
                    <a:pt x="36521" y="3636"/>
                  </a:lnTo>
                  <a:lnTo>
                    <a:pt x="26086" y="9090"/>
                  </a:lnTo>
                  <a:lnTo>
                    <a:pt x="17391" y="16363"/>
                  </a:lnTo>
                  <a:lnTo>
                    <a:pt x="8695" y="27272"/>
                  </a:lnTo>
                  <a:lnTo>
                    <a:pt x="3478" y="36363"/>
                  </a:lnTo>
                  <a:lnTo>
                    <a:pt x="1739" y="47272"/>
                  </a:lnTo>
                  <a:lnTo>
                    <a:pt x="0" y="60000"/>
                  </a:lnTo>
                  <a:lnTo>
                    <a:pt x="1739" y="72727"/>
                  </a:lnTo>
                  <a:lnTo>
                    <a:pt x="3478" y="83636"/>
                  </a:lnTo>
                  <a:lnTo>
                    <a:pt x="8695" y="92727"/>
                  </a:lnTo>
                  <a:lnTo>
                    <a:pt x="17391" y="101818"/>
                  </a:lnTo>
                  <a:lnTo>
                    <a:pt x="26086" y="110909"/>
                  </a:lnTo>
                  <a:lnTo>
                    <a:pt x="36521" y="116363"/>
                  </a:lnTo>
                  <a:lnTo>
                    <a:pt x="46956" y="118181"/>
                  </a:lnTo>
                  <a:lnTo>
                    <a:pt x="59130" y="120000"/>
                  </a:lnTo>
                  <a:close/>
                </a:path>
              </a:pathLst>
            </a:custGeom>
            <a:solidFill>
              <a:srgbClr val="EABC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2119312" y="4227512"/>
              <a:ext cx="50800" cy="50800"/>
            </a:xfrm>
            <a:custGeom>
              <a:pathLst>
                <a:path extrusionOk="0" h="120000" w="120000">
                  <a:moveTo>
                    <a:pt x="60000" y="120000"/>
                  </a:moveTo>
                  <a:lnTo>
                    <a:pt x="84375" y="116190"/>
                  </a:lnTo>
                  <a:lnTo>
                    <a:pt x="103125" y="102857"/>
                  </a:lnTo>
                  <a:lnTo>
                    <a:pt x="116250" y="83809"/>
                  </a:lnTo>
                  <a:lnTo>
                    <a:pt x="120000" y="59047"/>
                  </a:lnTo>
                  <a:lnTo>
                    <a:pt x="116250" y="34285"/>
                  </a:lnTo>
                  <a:lnTo>
                    <a:pt x="103125" y="17142"/>
                  </a:lnTo>
                  <a:lnTo>
                    <a:pt x="84375" y="3809"/>
                  </a:lnTo>
                  <a:lnTo>
                    <a:pt x="60000" y="0"/>
                  </a:lnTo>
                  <a:lnTo>
                    <a:pt x="35625" y="3809"/>
                  </a:lnTo>
                  <a:lnTo>
                    <a:pt x="16875" y="17142"/>
                  </a:lnTo>
                  <a:lnTo>
                    <a:pt x="3750" y="34285"/>
                  </a:lnTo>
                  <a:lnTo>
                    <a:pt x="0" y="59047"/>
                  </a:lnTo>
                  <a:lnTo>
                    <a:pt x="3750" y="83809"/>
                  </a:lnTo>
                  <a:lnTo>
                    <a:pt x="16875" y="102857"/>
                  </a:lnTo>
                  <a:lnTo>
                    <a:pt x="35625" y="116190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EAB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2120900" y="4229100"/>
              <a:ext cx="49212" cy="46037"/>
            </a:xfrm>
            <a:custGeom>
              <a:pathLst>
                <a:path extrusionOk="0" h="120000" w="120000">
                  <a:moveTo>
                    <a:pt x="60000" y="120000"/>
                  </a:moveTo>
                  <a:lnTo>
                    <a:pt x="85161" y="115932"/>
                  </a:lnTo>
                  <a:lnTo>
                    <a:pt x="102580" y="101694"/>
                  </a:lnTo>
                  <a:lnTo>
                    <a:pt x="116129" y="81355"/>
                  </a:lnTo>
                  <a:lnTo>
                    <a:pt x="120000" y="58983"/>
                  </a:lnTo>
                  <a:lnTo>
                    <a:pt x="116129" y="34576"/>
                  </a:lnTo>
                  <a:lnTo>
                    <a:pt x="102580" y="16271"/>
                  </a:lnTo>
                  <a:lnTo>
                    <a:pt x="85161" y="4067"/>
                  </a:lnTo>
                  <a:lnTo>
                    <a:pt x="60000" y="0"/>
                  </a:lnTo>
                  <a:lnTo>
                    <a:pt x="34838" y="4067"/>
                  </a:lnTo>
                  <a:lnTo>
                    <a:pt x="17419" y="16271"/>
                  </a:lnTo>
                  <a:lnTo>
                    <a:pt x="3870" y="34576"/>
                  </a:lnTo>
                  <a:lnTo>
                    <a:pt x="0" y="58983"/>
                  </a:lnTo>
                  <a:lnTo>
                    <a:pt x="3870" y="81355"/>
                  </a:lnTo>
                  <a:lnTo>
                    <a:pt x="17419" y="101694"/>
                  </a:lnTo>
                  <a:lnTo>
                    <a:pt x="34838" y="115932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E8B5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2122487" y="4230687"/>
              <a:ext cx="44450" cy="42862"/>
            </a:xfrm>
            <a:custGeom>
              <a:pathLst>
                <a:path extrusionOk="0" h="120000" w="120000">
                  <a:moveTo>
                    <a:pt x="60000" y="119999"/>
                  </a:moveTo>
                  <a:lnTo>
                    <a:pt x="84827" y="113571"/>
                  </a:lnTo>
                  <a:lnTo>
                    <a:pt x="103448" y="102857"/>
                  </a:lnTo>
                  <a:lnTo>
                    <a:pt x="115862" y="83571"/>
                  </a:lnTo>
                  <a:lnTo>
                    <a:pt x="120000" y="59999"/>
                  </a:lnTo>
                  <a:lnTo>
                    <a:pt x="115862" y="38571"/>
                  </a:lnTo>
                  <a:lnTo>
                    <a:pt x="103448" y="17142"/>
                  </a:lnTo>
                  <a:lnTo>
                    <a:pt x="84827" y="6428"/>
                  </a:lnTo>
                  <a:lnTo>
                    <a:pt x="60000" y="0"/>
                  </a:lnTo>
                  <a:lnTo>
                    <a:pt x="37241" y="6428"/>
                  </a:lnTo>
                  <a:lnTo>
                    <a:pt x="16551" y="17142"/>
                  </a:lnTo>
                  <a:lnTo>
                    <a:pt x="6206" y="38571"/>
                  </a:lnTo>
                  <a:lnTo>
                    <a:pt x="0" y="59999"/>
                  </a:lnTo>
                  <a:lnTo>
                    <a:pt x="6206" y="83571"/>
                  </a:lnTo>
                  <a:lnTo>
                    <a:pt x="16551" y="102857"/>
                  </a:lnTo>
                  <a:lnTo>
                    <a:pt x="37241" y="113571"/>
                  </a:lnTo>
                  <a:lnTo>
                    <a:pt x="60000" y="119999"/>
                  </a:lnTo>
                  <a:close/>
                </a:path>
              </a:pathLst>
            </a:custGeom>
            <a:solidFill>
              <a:srgbClr val="E8AF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2124075" y="4232275"/>
              <a:ext cx="42862" cy="41275"/>
            </a:xfrm>
            <a:custGeom>
              <a:pathLst>
                <a:path extrusionOk="0" h="120000" w="120000">
                  <a:moveTo>
                    <a:pt x="57777" y="120000"/>
                  </a:moveTo>
                  <a:lnTo>
                    <a:pt x="82222" y="115294"/>
                  </a:lnTo>
                  <a:lnTo>
                    <a:pt x="102222" y="101176"/>
                  </a:lnTo>
                  <a:lnTo>
                    <a:pt x="113333" y="82352"/>
                  </a:lnTo>
                  <a:lnTo>
                    <a:pt x="120000" y="58823"/>
                  </a:lnTo>
                  <a:lnTo>
                    <a:pt x="113333" y="35294"/>
                  </a:lnTo>
                  <a:lnTo>
                    <a:pt x="102222" y="16470"/>
                  </a:lnTo>
                  <a:lnTo>
                    <a:pt x="82222" y="4705"/>
                  </a:lnTo>
                  <a:lnTo>
                    <a:pt x="57777" y="0"/>
                  </a:lnTo>
                  <a:lnTo>
                    <a:pt x="35555" y="4705"/>
                  </a:lnTo>
                  <a:lnTo>
                    <a:pt x="17777" y="16470"/>
                  </a:lnTo>
                  <a:lnTo>
                    <a:pt x="4444" y="35294"/>
                  </a:lnTo>
                  <a:lnTo>
                    <a:pt x="0" y="58823"/>
                  </a:lnTo>
                  <a:lnTo>
                    <a:pt x="4444" y="82352"/>
                  </a:lnTo>
                  <a:lnTo>
                    <a:pt x="17777" y="101176"/>
                  </a:lnTo>
                  <a:lnTo>
                    <a:pt x="35555" y="115294"/>
                  </a:lnTo>
                  <a:lnTo>
                    <a:pt x="57777" y="120000"/>
                  </a:lnTo>
                  <a:close/>
                </a:path>
              </a:pathLst>
            </a:custGeom>
            <a:solidFill>
              <a:srgbClr val="E8AD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2124075" y="4232275"/>
              <a:ext cx="41275" cy="39687"/>
            </a:xfrm>
            <a:custGeom>
              <a:pathLst>
                <a:path extrusionOk="0" h="120000" w="120000">
                  <a:moveTo>
                    <a:pt x="60000" y="120000"/>
                  </a:moveTo>
                  <a:lnTo>
                    <a:pt x="86400" y="115000"/>
                  </a:lnTo>
                  <a:lnTo>
                    <a:pt x="105600" y="102500"/>
                  </a:lnTo>
                  <a:lnTo>
                    <a:pt x="115200" y="82500"/>
                  </a:lnTo>
                  <a:lnTo>
                    <a:pt x="120000" y="60000"/>
                  </a:lnTo>
                  <a:lnTo>
                    <a:pt x="115200" y="37500"/>
                  </a:lnTo>
                  <a:lnTo>
                    <a:pt x="105600" y="17500"/>
                  </a:lnTo>
                  <a:lnTo>
                    <a:pt x="86400" y="5000"/>
                  </a:lnTo>
                  <a:lnTo>
                    <a:pt x="60000" y="0"/>
                  </a:lnTo>
                  <a:lnTo>
                    <a:pt x="38400" y="5000"/>
                  </a:lnTo>
                  <a:lnTo>
                    <a:pt x="19200" y="17500"/>
                  </a:lnTo>
                  <a:lnTo>
                    <a:pt x="4800" y="37500"/>
                  </a:lnTo>
                  <a:lnTo>
                    <a:pt x="0" y="60000"/>
                  </a:lnTo>
                  <a:lnTo>
                    <a:pt x="4800" y="82500"/>
                  </a:lnTo>
                  <a:lnTo>
                    <a:pt x="19200" y="102500"/>
                  </a:lnTo>
                  <a:lnTo>
                    <a:pt x="38400" y="115000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E5A8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2127250" y="4235450"/>
              <a:ext cx="36512" cy="34925"/>
            </a:xfrm>
            <a:custGeom>
              <a:pathLst>
                <a:path extrusionOk="0" h="120000" w="120000">
                  <a:moveTo>
                    <a:pt x="58723" y="120000"/>
                  </a:moveTo>
                  <a:lnTo>
                    <a:pt x="81702" y="114666"/>
                  </a:lnTo>
                  <a:lnTo>
                    <a:pt x="102127" y="101333"/>
                  </a:lnTo>
                  <a:lnTo>
                    <a:pt x="114893" y="82666"/>
                  </a:lnTo>
                  <a:lnTo>
                    <a:pt x="120000" y="58666"/>
                  </a:lnTo>
                  <a:lnTo>
                    <a:pt x="114893" y="34666"/>
                  </a:lnTo>
                  <a:lnTo>
                    <a:pt x="102127" y="16000"/>
                  </a:lnTo>
                  <a:lnTo>
                    <a:pt x="81702" y="2666"/>
                  </a:lnTo>
                  <a:lnTo>
                    <a:pt x="58723" y="0"/>
                  </a:lnTo>
                  <a:lnTo>
                    <a:pt x="35744" y="2666"/>
                  </a:lnTo>
                  <a:lnTo>
                    <a:pt x="17872" y="16000"/>
                  </a:lnTo>
                  <a:lnTo>
                    <a:pt x="5106" y="34666"/>
                  </a:lnTo>
                  <a:lnTo>
                    <a:pt x="0" y="58666"/>
                  </a:lnTo>
                  <a:lnTo>
                    <a:pt x="5106" y="82666"/>
                  </a:lnTo>
                  <a:lnTo>
                    <a:pt x="17872" y="101333"/>
                  </a:lnTo>
                  <a:lnTo>
                    <a:pt x="35744" y="114666"/>
                  </a:lnTo>
                  <a:lnTo>
                    <a:pt x="58723" y="120000"/>
                  </a:lnTo>
                  <a:close/>
                </a:path>
              </a:pathLst>
            </a:custGeom>
            <a:solidFill>
              <a:srgbClr val="E5A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2298700" y="4141787"/>
              <a:ext cx="58737" cy="58737"/>
            </a:xfrm>
            <a:custGeom>
              <a:pathLst>
                <a:path extrusionOk="0" h="120000" w="120000">
                  <a:moveTo>
                    <a:pt x="57534" y="120000"/>
                  </a:moveTo>
                  <a:lnTo>
                    <a:pt x="70684" y="118333"/>
                  </a:lnTo>
                  <a:lnTo>
                    <a:pt x="82191" y="116666"/>
                  </a:lnTo>
                  <a:lnTo>
                    <a:pt x="92054" y="111666"/>
                  </a:lnTo>
                  <a:lnTo>
                    <a:pt x="101917" y="103333"/>
                  </a:lnTo>
                  <a:lnTo>
                    <a:pt x="110136" y="93333"/>
                  </a:lnTo>
                  <a:lnTo>
                    <a:pt x="115068" y="83333"/>
                  </a:lnTo>
                  <a:lnTo>
                    <a:pt x="118356" y="73333"/>
                  </a:lnTo>
                  <a:lnTo>
                    <a:pt x="119999" y="58333"/>
                  </a:lnTo>
                  <a:lnTo>
                    <a:pt x="118356" y="48333"/>
                  </a:lnTo>
                  <a:lnTo>
                    <a:pt x="115068" y="36666"/>
                  </a:lnTo>
                  <a:lnTo>
                    <a:pt x="110136" y="26666"/>
                  </a:lnTo>
                  <a:lnTo>
                    <a:pt x="101917" y="16666"/>
                  </a:lnTo>
                  <a:lnTo>
                    <a:pt x="92054" y="10000"/>
                  </a:lnTo>
                  <a:lnTo>
                    <a:pt x="82191" y="3333"/>
                  </a:lnTo>
                  <a:lnTo>
                    <a:pt x="70684" y="1666"/>
                  </a:lnTo>
                  <a:lnTo>
                    <a:pt x="57534" y="0"/>
                  </a:lnTo>
                  <a:lnTo>
                    <a:pt x="46027" y="1666"/>
                  </a:lnTo>
                  <a:lnTo>
                    <a:pt x="36164" y="3333"/>
                  </a:lnTo>
                  <a:lnTo>
                    <a:pt x="26301" y="10000"/>
                  </a:lnTo>
                  <a:lnTo>
                    <a:pt x="16438" y="16666"/>
                  </a:lnTo>
                  <a:lnTo>
                    <a:pt x="8219" y="26666"/>
                  </a:lnTo>
                  <a:lnTo>
                    <a:pt x="3287" y="36666"/>
                  </a:lnTo>
                  <a:lnTo>
                    <a:pt x="1643" y="48333"/>
                  </a:lnTo>
                  <a:lnTo>
                    <a:pt x="0" y="58333"/>
                  </a:lnTo>
                  <a:lnTo>
                    <a:pt x="1643" y="73333"/>
                  </a:lnTo>
                  <a:lnTo>
                    <a:pt x="3287" y="83333"/>
                  </a:lnTo>
                  <a:lnTo>
                    <a:pt x="8219" y="93333"/>
                  </a:lnTo>
                  <a:lnTo>
                    <a:pt x="16438" y="103333"/>
                  </a:lnTo>
                  <a:lnTo>
                    <a:pt x="26301" y="111666"/>
                  </a:lnTo>
                  <a:lnTo>
                    <a:pt x="36164" y="116666"/>
                  </a:lnTo>
                  <a:lnTo>
                    <a:pt x="46027" y="118333"/>
                  </a:lnTo>
                  <a:lnTo>
                    <a:pt x="57534" y="120000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2298700" y="4143375"/>
              <a:ext cx="57150" cy="55562"/>
            </a:xfrm>
            <a:custGeom>
              <a:pathLst>
                <a:path extrusionOk="0" h="120000" w="120000">
                  <a:moveTo>
                    <a:pt x="57464" y="120000"/>
                  </a:moveTo>
                  <a:lnTo>
                    <a:pt x="70985" y="118285"/>
                  </a:lnTo>
                  <a:lnTo>
                    <a:pt x="82816" y="116571"/>
                  </a:lnTo>
                  <a:lnTo>
                    <a:pt x="92957" y="109714"/>
                  </a:lnTo>
                  <a:lnTo>
                    <a:pt x="103098" y="102857"/>
                  </a:lnTo>
                  <a:lnTo>
                    <a:pt x="111549" y="92571"/>
                  </a:lnTo>
                  <a:lnTo>
                    <a:pt x="116619" y="82285"/>
                  </a:lnTo>
                  <a:lnTo>
                    <a:pt x="118309" y="70285"/>
                  </a:lnTo>
                  <a:lnTo>
                    <a:pt x="120000" y="58285"/>
                  </a:lnTo>
                  <a:lnTo>
                    <a:pt x="118309" y="48000"/>
                  </a:lnTo>
                  <a:lnTo>
                    <a:pt x="116619" y="37714"/>
                  </a:lnTo>
                  <a:lnTo>
                    <a:pt x="111549" y="25714"/>
                  </a:lnTo>
                  <a:lnTo>
                    <a:pt x="103098" y="17142"/>
                  </a:lnTo>
                  <a:lnTo>
                    <a:pt x="92957" y="10285"/>
                  </a:lnTo>
                  <a:lnTo>
                    <a:pt x="82816" y="3428"/>
                  </a:lnTo>
                  <a:lnTo>
                    <a:pt x="70985" y="1714"/>
                  </a:lnTo>
                  <a:lnTo>
                    <a:pt x="57464" y="0"/>
                  </a:lnTo>
                  <a:lnTo>
                    <a:pt x="45633" y="1714"/>
                  </a:lnTo>
                  <a:lnTo>
                    <a:pt x="37183" y="3428"/>
                  </a:lnTo>
                  <a:lnTo>
                    <a:pt x="25352" y="10285"/>
                  </a:lnTo>
                  <a:lnTo>
                    <a:pt x="16901" y="17142"/>
                  </a:lnTo>
                  <a:lnTo>
                    <a:pt x="10140" y="25714"/>
                  </a:lnTo>
                  <a:lnTo>
                    <a:pt x="3380" y="37714"/>
                  </a:lnTo>
                  <a:lnTo>
                    <a:pt x="1690" y="48000"/>
                  </a:lnTo>
                  <a:lnTo>
                    <a:pt x="0" y="58285"/>
                  </a:lnTo>
                  <a:lnTo>
                    <a:pt x="1690" y="70285"/>
                  </a:lnTo>
                  <a:lnTo>
                    <a:pt x="3380" y="82285"/>
                  </a:lnTo>
                  <a:lnTo>
                    <a:pt x="10140" y="92571"/>
                  </a:lnTo>
                  <a:lnTo>
                    <a:pt x="16901" y="102857"/>
                  </a:lnTo>
                  <a:lnTo>
                    <a:pt x="25352" y="109714"/>
                  </a:lnTo>
                  <a:lnTo>
                    <a:pt x="37183" y="116571"/>
                  </a:lnTo>
                  <a:lnTo>
                    <a:pt x="45633" y="118285"/>
                  </a:lnTo>
                  <a:lnTo>
                    <a:pt x="57464" y="120000"/>
                  </a:lnTo>
                  <a:close/>
                </a:path>
              </a:pathLst>
            </a:custGeom>
            <a:solidFill>
              <a:srgbClr val="F2D6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2300287" y="4144962"/>
              <a:ext cx="55562" cy="52387"/>
            </a:xfrm>
            <a:custGeom>
              <a:pathLst>
                <a:path extrusionOk="0" h="120000" w="120000">
                  <a:moveTo>
                    <a:pt x="57391" y="120000"/>
                  </a:moveTo>
                  <a:lnTo>
                    <a:pt x="69565" y="118208"/>
                  </a:lnTo>
                  <a:lnTo>
                    <a:pt x="81739" y="116417"/>
                  </a:lnTo>
                  <a:lnTo>
                    <a:pt x="92173" y="109253"/>
                  </a:lnTo>
                  <a:lnTo>
                    <a:pt x="102608" y="100298"/>
                  </a:lnTo>
                  <a:lnTo>
                    <a:pt x="109565" y="93134"/>
                  </a:lnTo>
                  <a:lnTo>
                    <a:pt x="116521" y="82388"/>
                  </a:lnTo>
                  <a:lnTo>
                    <a:pt x="118260" y="71641"/>
                  </a:lnTo>
                  <a:lnTo>
                    <a:pt x="120000" y="59104"/>
                  </a:lnTo>
                  <a:lnTo>
                    <a:pt x="118260" y="48358"/>
                  </a:lnTo>
                  <a:lnTo>
                    <a:pt x="116521" y="37611"/>
                  </a:lnTo>
                  <a:lnTo>
                    <a:pt x="109565" y="26865"/>
                  </a:lnTo>
                  <a:lnTo>
                    <a:pt x="102608" y="16119"/>
                  </a:lnTo>
                  <a:lnTo>
                    <a:pt x="92173" y="10746"/>
                  </a:lnTo>
                  <a:lnTo>
                    <a:pt x="81739" y="3582"/>
                  </a:lnTo>
                  <a:lnTo>
                    <a:pt x="69565" y="1791"/>
                  </a:lnTo>
                  <a:lnTo>
                    <a:pt x="57391" y="0"/>
                  </a:lnTo>
                  <a:lnTo>
                    <a:pt x="36521" y="3582"/>
                  </a:lnTo>
                  <a:lnTo>
                    <a:pt x="17391" y="16119"/>
                  </a:lnTo>
                  <a:lnTo>
                    <a:pt x="3478" y="37611"/>
                  </a:lnTo>
                  <a:lnTo>
                    <a:pt x="0" y="59104"/>
                  </a:lnTo>
                  <a:lnTo>
                    <a:pt x="3478" y="82388"/>
                  </a:lnTo>
                  <a:lnTo>
                    <a:pt x="17391" y="100298"/>
                  </a:lnTo>
                  <a:lnTo>
                    <a:pt x="36521" y="116417"/>
                  </a:lnTo>
                  <a:lnTo>
                    <a:pt x="57391" y="120000"/>
                  </a:lnTo>
                  <a:close/>
                </a:path>
              </a:pathLst>
            </a:custGeom>
            <a:solidFill>
              <a:srgbClr val="EFD1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301875" y="4144962"/>
              <a:ext cx="50800" cy="50800"/>
            </a:xfrm>
            <a:custGeom>
              <a:pathLst>
                <a:path extrusionOk="0" h="120000" w="120000">
                  <a:moveTo>
                    <a:pt x="57230" y="120000"/>
                  </a:moveTo>
                  <a:lnTo>
                    <a:pt x="81230" y="114461"/>
                  </a:lnTo>
                  <a:lnTo>
                    <a:pt x="103384" y="101538"/>
                  </a:lnTo>
                  <a:lnTo>
                    <a:pt x="116307" y="83076"/>
                  </a:lnTo>
                  <a:lnTo>
                    <a:pt x="120000" y="59076"/>
                  </a:lnTo>
                  <a:lnTo>
                    <a:pt x="116307" y="36923"/>
                  </a:lnTo>
                  <a:lnTo>
                    <a:pt x="103384" y="16615"/>
                  </a:lnTo>
                  <a:lnTo>
                    <a:pt x="81230" y="5538"/>
                  </a:lnTo>
                  <a:lnTo>
                    <a:pt x="57230" y="0"/>
                  </a:lnTo>
                  <a:lnTo>
                    <a:pt x="35076" y="5538"/>
                  </a:lnTo>
                  <a:lnTo>
                    <a:pt x="18461" y="16615"/>
                  </a:lnTo>
                  <a:lnTo>
                    <a:pt x="5538" y="36923"/>
                  </a:lnTo>
                  <a:lnTo>
                    <a:pt x="0" y="59076"/>
                  </a:lnTo>
                  <a:lnTo>
                    <a:pt x="5538" y="83076"/>
                  </a:lnTo>
                  <a:lnTo>
                    <a:pt x="18461" y="101538"/>
                  </a:lnTo>
                  <a:lnTo>
                    <a:pt x="35076" y="114461"/>
                  </a:lnTo>
                  <a:lnTo>
                    <a:pt x="57230" y="120000"/>
                  </a:lnTo>
                  <a:close/>
                </a:path>
              </a:pathLst>
            </a:custGeom>
            <a:solidFill>
              <a:srgbClr val="EFCE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2303462" y="4146550"/>
              <a:ext cx="49212" cy="49212"/>
            </a:xfrm>
            <a:custGeom>
              <a:pathLst>
                <a:path extrusionOk="0" h="120000" w="120000">
                  <a:moveTo>
                    <a:pt x="57142" y="120000"/>
                  </a:moveTo>
                  <a:lnTo>
                    <a:pt x="81904" y="114098"/>
                  </a:lnTo>
                  <a:lnTo>
                    <a:pt x="100952" y="100327"/>
                  </a:lnTo>
                  <a:lnTo>
                    <a:pt x="114285" y="82622"/>
                  </a:lnTo>
                  <a:lnTo>
                    <a:pt x="120000" y="57049"/>
                  </a:lnTo>
                  <a:lnTo>
                    <a:pt x="114285" y="35409"/>
                  </a:lnTo>
                  <a:lnTo>
                    <a:pt x="100952" y="17704"/>
                  </a:lnTo>
                  <a:lnTo>
                    <a:pt x="81904" y="3934"/>
                  </a:lnTo>
                  <a:lnTo>
                    <a:pt x="57142" y="0"/>
                  </a:lnTo>
                  <a:lnTo>
                    <a:pt x="36190" y="3934"/>
                  </a:lnTo>
                  <a:lnTo>
                    <a:pt x="19047" y="17704"/>
                  </a:lnTo>
                  <a:lnTo>
                    <a:pt x="5714" y="35409"/>
                  </a:lnTo>
                  <a:lnTo>
                    <a:pt x="0" y="57049"/>
                  </a:lnTo>
                  <a:lnTo>
                    <a:pt x="5714" y="82622"/>
                  </a:lnTo>
                  <a:lnTo>
                    <a:pt x="19047" y="100327"/>
                  </a:lnTo>
                  <a:lnTo>
                    <a:pt x="36190" y="114098"/>
                  </a:lnTo>
                  <a:lnTo>
                    <a:pt x="57142" y="120000"/>
                  </a:lnTo>
                  <a:close/>
                </a:path>
              </a:pathLst>
            </a:custGeom>
            <a:solidFill>
              <a:srgbClr val="EDC6B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303462" y="4148137"/>
              <a:ext cx="47625" cy="46037"/>
            </a:xfrm>
            <a:custGeom>
              <a:pathLst>
                <a:path extrusionOk="0" h="120000" w="120000">
                  <a:moveTo>
                    <a:pt x="56000" y="120000"/>
                  </a:moveTo>
                  <a:lnTo>
                    <a:pt x="82000" y="115862"/>
                  </a:lnTo>
                  <a:lnTo>
                    <a:pt x="100000" y="101379"/>
                  </a:lnTo>
                  <a:lnTo>
                    <a:pt x="114000" y="82758"/>
                  </a:lnTo>
                  <a:lnTo>
                    <a:pt x="120000" y="57931"/>
                  </a:lnTo>
                  <a:lnTo>
                    <a:pt x="114000" y="35172"/>
                  </a:lnTo>
                  <a:lnTo>
                    <a:pt x="100000" y="16551"/>
                  </a:lnTo>
                  <a:lnTo>
                    <a:pt x="82000" y="4137"/>
                  </a:lnTo>
                  <a:lnTo>
                    <a:pt x="56000" y="0"/>
                  </a:lnTo>
                  <a:lnTo>
                    <a:pt x="36000" y="4137"/>
                  </a:lnTo>
                  <a:lnTo>
                    <a:pt x="18000" y="16551"/>
                  </a:lnTo>
                  <a:lnTo>
                    <a:pt x="4000" y="35172"/>
                  </a:lnTo>
                  <a:lnTo>
                    <a:pt x="0" y="57931"/>
                  </a:lnTo>
                  <a:lnTo>
                    <a:pt x="4000" y="82758"/>
                  </a:lnTo>
                  <a:lnTo>
                    <a:pt x="18000" y="101379"/>
                  </a:lnTo>
                  <a:lnTo>
                    <a:pt x="36000" y="115862"/>
                  </a:lnTo>
                  <a:lnTo>
                    <a:pt x="56000" y="120000"/>
                  </a:lnTo>
                  <a:close/>
                </a:path>
              </a:pathLst>
            </a:custGeom>
            <a:solidFill>
              <a:srgbClr val="EDC4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2305050" y="4148137"/>
              <a:ext cx="46037" cy="46037"/>
            </a:xfrm>
            <a:custGeom>
              <a:pathLst>
                <a:path extrusionOk="0" h="120000" w="120000">
                  <a:moveTo>
                    <a:pt x="56842" y="119999"/>
                  </a:moveTo>
                  <a:lnTo>
                    <a:pt x="82105" y="115714"/>
                  </a:lnTo>
                  <a:lnTo>
                    <a:pt x="101052" y="102857"/>
                  </a:lnTo>
                  <a:lnTo>
                    <a:pt x="115789" y="83571"/>
                  </a:lnTo>
                  <a:lnTo>
                    <a:pt x="119999" y="57857"/>
                  </a:lnTo>
                  <a:lnTo>
                    <a:pt x="115789" y="36428"/>
                  </a:lnTo>
                  <a:lnTo>
                    <a:pt x="101052" y="17142"/>
                  </a:lnTo>
                  <a:lnTo>
                    <a:pt x="82105" y="4285"/>
                  </a:lnTo>
                  <a:lnTo>
                    <a:pt x="56842" y="0"/>
                  </a:lnTo>
                  <a:lnTo>
                    <a:pt x="35789" y="4285"/>
                  </a:lnTo>
                  <a:lnTo>
                    <a:pt x="18947" y="17142"/>
                  </a:lnTo>
                  <a:lnTo>
                    <a:pt x="4210" y="36428"/>
                  </a:lnTo>
                  <a:lnTo>
                    <a:pt x="0" y="57857"/>
                  </a:lnTo>
                  <a:lnTo>
                    <a:pt x="4210" y="83571"/>
                  </a:lnTo>
                  <a:lnTo>
                    <a:pt x="18947" y="102857"/>
                  </a:lnTo>
                  <a:lnTo>
                    <a:pt x="35789" y="115714"/>
                  </a:lnTo>
                  <a:lnTo>
                    <a:pt x="56842" y="119999"/>
                  </a:lnTo>
                  <a:close/>
                </a:path>
              </a:pathLst>
            </a:custGeom>
            <a:solidFill>
              <a:srgbClr val="EDC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2306637" y="4149725"/>
              <a:ext cx="42862" cy="41275"/>
            </a:xfrm>
            <a:custGeom>
              <a:pathLst>
                <a:path extrusionOk="0" h="120000" w="120000">
                  <a:moveTo>
                    <a:pt x="56603" y="120000"/>
                  </a:moveTo>
                  <a:lnTo>
                    <a:pt x="83773" y="115471"/>
                  </a:lnTo>
                  <a:lnTo>
                    <a:pt x="101886" y="101886"/>
                  </a:lnTo>
                  <a:lnTo>
                    <a:pt x="115471" y="83773"/>
                  </a:lnTo>
                  <a:lnTo>
                    <a:pt x="120000" y="58867"/>
                  </a:lnTo>
                  <a:lnTo>
                    <a:pt x="115471" y="36226"/>
                  </a:lnTo>
                  <a:lnTo>
                    <a:pt x="101886" y="18113"/>
                  </a:lnTo>
                  <a:lnTo>
                    <a:pt x="83773" y="4528"/>
                  </a:lnTo>
                  <a:lnTo>
                    <a:pt x="56603" y="0"/>
                  </a:lnTo>
                  <a:lnTo>
                    <a:pt x="36226" y="4528"/>
                  </a:lnTo>
                  <a:lnTo>
                    <a:pt x="18113" y="18113"/>
                  </a:lnTo>
                  <a:lnTo>
                    <a:pt x="4528" y="36226"/>
                  </a:lnTo>
                  <a:lnTo>
                    <a:pt x="0" y="58867"/>
                  </a:lnTo>
                  <a:lnTo>
                    <a:pt x="4528" y="83773"/>
                  </a:lnTo>
                  <a:lnTo>
                    <a:pt x="18113" y="101886"/>
                  </a:lnTo>
                  <a:lnTo>
                    <a:pt x="36226" y="115471"/>
                  </a:lnTo>
                  <a:lnTo>
                    <a:pt x="56603" y="120000"/>
                  </a:lnTo>
                  <a:close/>
                </a:path>
              </a:pathLst>
            </a:custGeom>
            <a:solidFill>
              <a:srgbClr val="EABC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2308225" y="4151312"/>
              <a:ext cx="39687" cy="39687"/>
            </a:xfrm>
            <a:custGeom>
              <a:pathLst>
                <a:path extrusionOk="0" h="120000" w="120000">
                  <a:moveTo>
                    <a:pt x="56470" y="120000"/>
                  </a:moveTo>
                  <a:lnTo>
                    <a:pt x="82352" y="112941"/>
                  </a:lnTo>
                  <a:lnTo>
                    <a:pt x="101176" y="101176"/>
                  </a:lnTo>
                  <a:lnTo>
                    <a:pt x="115294" y="82352"/>
                  </a:lnTo>
                  <a:lnTo>
                    <a:pt x="120000" y="58823"/>
                  </a:lnTo>
                  <a:lnTo>
                    <a:pt x="115294" y="35294"/>
                  </a:lnTo>
                  <a:lnTo>
                    <a:pt x="101176" y="16470"/>
                  </a:lnTo>
                  <a:lnTo>
                    <a:pt x="82352" y="4705"/>
                  </a:lnTo>
                  <a:lnTo>
                    <a:pt x="56470" y="0"/>
                  </a:lnTo>
                  <a:lnTo>
                    <a:pt x="35294" y="4705"/>
                  </a:lnTo>
                  <a:lnTo>
                    <a:pt x="16470" y="16470"/>
                  </a:lnTo>
                  <a:lnTo>
                    <a:pt x="7058" y="35294"/>
                  </a:lnTo>
                  <a:lnTo>
                    <a:pt x="0" y="58823"/>
                  </a:lnTo>
                  <a:lnTo>
                    <a:pt x="7058" y="82352"/>
                  </a:lnTo>
                  <a:lnTo>
                    <a:pt x="16470" y="101176"/>
                  </a:lnTo>
                  <a:lnTo>
                    <a:pt x="35294" y="112941"/>
                  </a:lnTo>
                  <a:lnTo>
                    <a:pt x="56470" y="120000"/>
                  </a:lnTo>
                  <a:close/>
                </a:path>
              </a:pathLst>
            </a:custGeom>
            <a:solidFill>
              <a:srgbClr val="EAB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2308225" y="4152900"/>
              <a:ext cx="38100" cy="36512"/>
            </a:xfrm>
            <a:custGeom>
              <a:pathLst>
                <a:path extrusionOk="0" h="120000" w="120000">
                  <a:moveTo>
                    <a:pt x="56326" y="120000"/>
                  </a:moveTo>
                  <a:lnTo>
                    <a:pt x="83265" y="112500"/>
                  </a:lnTo>
                  <a:lnTo>
                    <a:pt x="102857" y="102500"/>
                  </a:lnTo>
                  <a:lnTo>
                    <a:pt x="112653" y="82500"/>
                  </a:lnTo>
                  <a:lnTo>
                    <a:pt x="119999" y="57500"/>
                  </a:lnTo>
                  <a:lnTo>
                    <a:pt x="112653" y="35000"/>
                  </a:lnTo>
                  <a:lnTo>
                    <a:pt x="102857" y="17500"/>
                  </a:lnTo>
                  <a:lnTo>
                    <a:pt x="83265" y="7500"/>
                  </a:lnTo>
                  <a:lnTo>
                    <a:pt x="56326" y="0"/>
                  </a:lnTo>
                  <a:lnTo>
                    <a:pt x="36734" y="7500"/>
                  </a:lnTo>
                  <a:lnTo>
                    <a:pt x="17142" y="17500"/>
                  </a:lnTo>
                  <a:lnTo>
                    <a:pt x="7346" y="35000"/>
                  </a:lnTo>
                  <a:lnTo>
                    <a:pt x="0" y="57500"/>
                  </a:lnTo>
                  <a:lnTo>
                    <a:pt x="7346" y="82500"/>
                  </a:lnTo>
                  <a:lnTo>
                    <a:pt x="17142" y="102500"/>
                  </a:lnTo>
                  <a:lnTo>
                    <a:pt x="36734" y="112500"/>
                  </a:lnTo>
                  <a:lnTo>
                    <a:pt x="56326" y="120000"/>
                  </a:lnTo>
                  <a:close/>
                </a:path>
              </a:pathLst>
            </a:custGeom>
            <a:solidFill>
              <a:srgbClr val="E8B5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2309812" y="4152900"/>
              <a:ext cx="34925" cy="36512"/>
            </a:xfrm>
            <a:custGeom>
              <a:pathLst>
                <a:path extrusionOk="0" h="120000" w="120000">
                  <a:moveTo>
                    <a:pt x="57272" y="120000"/>
                  </a:moveTo>
                  <a:lnTo>
                    <a:pt x="84545" y="114545"/>
                  </a:lnTo>
                  <a:lnTo>
                    <a:pt x="106363" y="103636"/>
                  </a:lnTo>
                  <a:lnTo>
                    <a:pt x="117272" y="84545"/>
                  </a:lnTo>
                  <a:lnTo>
                    <a:pt x="120000" y="57272"/>
                  </a:lnTo>
                  <a:lnTo>
                    <a:pt x="117272" y="35454"/>
                  </a:lnTo>
                  <a:lnTo>
                    <a:pt x="106363" y="16363"/>
                  </a:lnTo>
                  <a:lnTo>
                    <a:pt x="84545" y="5454"/>
                  </a:lnTo>
                  <a:lnTo>
                    <a:pt x="57272" y="0"/>
                  </a:lnTo>
                  <a:lnTo>
                    <a:pt x="35454" y="5454"/>
                  </a:lnTo>
                  <a:lnTo>
                    <a:pt x="16363" y="16363"/>
                  </a:lnTo>
                  <a:lnTo>
                    <a:pt x="5454" y="35454"/>
                  </a:lnTo>
                  <a:lnTo>
                    <a:pt x="0" y="57272"/>
                  </a:lnTo>
                  <a:lnTo>
                    <a:pt x="5454" y="84545"/>
                  </a:lnTo>
                  <a:lnTo>
                    <a:pt x="16363" y="103636"/>
                  </a:lnTo>
                  <a:lnTo>
                    <a:pt x="35454" y="114545"/>
                  </a:lnTo>
                  <a:lnTo>
                    <a:pt x="57272" y="120000"/>
                  </a:lnTo>
                  <a:close/>
                </a:path>
              </a:pathLst>
            </a:custGeom>
            <a:solidFill>
              <a:srgbClr val="E8AF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2311400" y="4154487"/>
              <a:ext cx="33337" cy="33337"/>
            </a:xfrm>
            <a:custGeom>
              <a:pathLst>
                <a:path extrusionOk="0" h="120000" w="120000">
                  <a:moveTo>
                    <a:pt x="55609" y="120000"/>
                  </a:moveTo>
                  <a:lnTo>
                    <a:pt x="84878" y="117073"/>
                  </a:lnTo>
                  <a:lnTo>
                    <a:pt x="105365" y="102439"/>
                  </a:lnTo>
                  <a:lnTo>
                    <a:pt x="117073" y="84878"/>
                  </a:lnTo>
                  <a:lnTo>
                    <a:pt x="120000" y="58536"/>
                  </a:lnTo>
                  <a:lnTo>
                    <a:pt x="117073" y="35121"/>
                  </a:lnTo>
                  <a:lnTo>
                    <a:pt x="105365" y="14634"/>
                  </a:lnTo>
                  <a:lnTo>
                    <a:pt x="84878" y="2926"/>
                  </a:lnTo>
                  <a:lnTo>
                    <a:pt x="55609" y="0"/>
                  </a:lnTo>
                  <a:lnTo>
                    <a:pt x="35121" y="2926"/>
                  </a:lnTo>
                  <a:lnTo>
                    <a:pt x="17560" y="14634"/>
                  </a:lnTo>
                  <a:lnTo>
                    <a:pt x="2926" y="35121"/>
                  </a:lnTo>
                  <a:lnTo>
                    <a:pt x="0" y="58536"/>
                  </a:lnTo>
                  <a:lnTo>
                    <a:pt x="2926" y="84878"/>
                  </a:lnTo>
                  <a:lnTo>
                    <a:pt x="17560" y="102439"/>
                  </a:lnTo>
                  <a:lnTo>
                    <a:pt x="35121" y="117073"/>
                  </a:lnTo>
                  <a:lnTo>
                    <a:pt x="55609" y="120000"/>
                  </a:lnTo>
                  <a:close/>
                </a:path>
              </a:pathLst>
            </a:custGeom>
            <a:solidFill>
              <a:srgbClr val="E8AD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2311400" y="4154487"/>
              <a:ext cx="31750" cy="31750"/>
            </a:xfrm>
            <a:custGeom>
              <a:pathLst>
                <a:path extrusionOk="0" h="120000" w="120000">
                  <a:moveTo>
                    <a:pt x="55384" y="120000"/>
                  </a:moveTo>
                  <a:lnTo>
                    <a:pt x="80000" y="116923"/>
                  </a:lnTo>
                  <a:lnTo>
                    <a:pt x="101538" y="101538"/>
                  </a:lnTo>
                  <a:lnTo>
                    <a:pt x="116923" y="86153"/>
                  </a:lnTo>
                  <a:lnTo>
                    <a:pt x="120000" y="58461"/>
                  </a:lnTo>
                  <a:lnTo>
                    <a:pt x="116923" y="40000"/>
                  </a:lnTo>
                  <a:lnTo>
                    <a:pt x="101538" y="18461"/>
                  </a:lnTo>
                  <a:lnTo>
                    <a:pt x="80000" y="3076"/>
                  </a:lnTo>
                  <a:lnTo>
                    <a:pt x="55384" y="0"/>
                  </a:lnTo>
                  <a:lnTo>
                    <a:pt x="33846" y="3076"/>
                  </a:lnTo>
                  <a:lnTo>
                    <a:pt x="18461" y="18461"/>
                  </a:lnTo>
                  <a:lnTo>
                    <a:pt x="3076" y="40000"/>
                  </a:lnTo>
                  <a:lnTo>
                    <a:pt x="0" y="58461"/>
                  </a:lnTo>
                  <a:lnTo>
                    <a:pt x="3076" y="86153"/>
                  </a:lnTo>
                  <a:lnTo>
                    <a:pt x="18461" y="101538"/>
                  </a:lnTo>
                  <a:lnTo>
                    <a:pt x="33846" y="116923"/>
                  </a:lnTo>
                  <a:lnTo>
                    <a:pt x="55384" y="120000"/>
                  </a:lnTo>
                  <a:close/>
                </a:path>
              </a:pathLst>
            </a:custGeom>
            <a:solidFill>
              <a:srgbClr val="E5A8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2312987" y="4157662"/>
              <a:ext cx="28575" cy="26987"/>
            </a:xfrm>
            <a:custGeom>
              <a:pathLst>
                <a:path extrusionOk="0" h="120000" w="120000">
                  <a:moveTo>
                    <a:pt x="55135" y="120000"/>
                  </a:moveTo>
                  <a:lnTo>
                    <a:pt x="77837" y="116666"/>
                  </a:lnTo>
                  <a:lnTo>
                    <a:pt x="100540" y="100000"/>
                  </a:lnTo>
                  <a:lnTo>
                    <a:pt x="116756" y="80000"/>
                  </a:lnTo>
                  <a:lnTo>
                    <a:pt x="120000" y="56666"/>
                  </a:lnTo>
                  <a:lnTo>
                    <a:pt x="116756" y="36666"/>
                  </a:lnTo>
                  <a:lnTo>
                    <a:pt x="100540" y="16666"/>
                  </a:lnTo>
                  <a:lnTo>
                    <a:pt x="77837" y="3333"/>
                  </a:lnTo>
                  <a:lnTo>
                    <a:pt x="55135" y="0"/>
                  </a:lnTo>
                  <a:lnTo>
                    <a:pt x="32432" y="3333"/>
                  </a:lnTo>
                  <a:lnTo>
                    <a:pt x="19459" y="16666"/>
                  </a:lnTo>
                  <a:lnTo>
                    <a:pt x="3243" y="36666"/>
                  </a:lnTo>
                  <a:lnTo>
                    <a:pt x="0" y="56666"/>
                  </a:lnTo>
                  <a:lnTo>
                    <a:pt x="3243" y="80000"/>
                  </a:lnTo>
                  <a:lnTo>
                    <a:pt x="19459" y="100000"/>
                  </a:lnTo>
                  <a:lnTo>
                    <a:pt x="32432" y="116666"/>
                  </a:lnTo>
                  <a:lnTo>
                    <a:pt x="55135" y="120000"/>
                  </a:lnTo>
                  <a:close/>
                </a:path>
              </a:pathLst>
            </a:custGeom>
            <a:solidFill>
              <a:srgbClr val="E5A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708150" y="5070475"/>
              <a:ext cx="322262" cy="146050"/>
            </a:xfrm>
            <a:custGeom>
              <a:pathLst>
                <a:path extrusionOk="0" h="120000" w="120000">
                  <a:moveTo>
                    <a:pt x="8845" y="60983"/>
                  </a:moveTo>
                  <a:lnTo>
                    <a:pt x="0" y="120000"/>
                  </a:lnTo>
                  <a:lnTo>
                    <a:pt x="120000" y="47868"/>
                  </a:lnTo>
                  <a:lnTo>
                    <a:pt x="101130" y="0"/>
                  </a:lnTo>
                  <a:lnTo>
                    <a:pt x="8845" y="60983"/>
                  </a:lnTo>
                  <a:close/>
                </a:path>
              </a:pathLst>
            </a:custGeom>
            <a:solidFill>
              <a:srgbClr val="FF68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684337" y="4960937"/>
              <a:ext cx="908050" cy="180975"/>
            </a:xfrm>
            <a:custGeom>
              <a:pathLst>
                <a:path extrusionOk="0" h="120000" w="120000">
                  <a:moveTo>
                    <a:pt x="839" y="117379"/>
                  </a:moveTo>
                  <a:lnTo>
                    <a:pt x="209" y="111091"/>
                  </a:lnTo>
                  <a:lnTo>
                    <a:pt x="0" y="100087"/>
                  </a:lnTo>
                  <a:lnTo>
                    <a:pt x="314" y="88034"/>
                  </a:lnTo>
                  <a:lnTo>
                    <a:pt x="1258" y="78602"/>
                  </a:lnTo>
                  <a:lnTo>
                    <a:pt x="1888" y="73886"/>
                  </a:lnTo>
                  <a:lnTo>
                    <a:pt x="2622" y="67598"/>
                  </a:lnTo>
                  <a:lnTo>
                    <a:pt x="3461" y="58689"/>
                  </a:lnTo>
                  <a:lnTo>
                    <a:pt x="4510" y="49781"/>
                  </a:lnTo>
                  <a:lnTo>
                    <a:pt x="6293" y="40873"/>
                  </a:lnTo>
                  <a:lnTo>
                    <a:pt x="8391" y="31965"/>
                  </a:lnTo>
                  <a:lnTo>
                    <a:pt x="11538" y="24628"/>
                  </a:lnTo>
                  <a:lnTo>
                    <a:pt x="15524" y="18864"/>
                  </a:lnTo>
                  <a:lnTo>
                    <a:pt x="19405" y="15720"/>
                  </a:lnTo>
                  <a:lnTo>
                    <a:pt x="22027" y="13100"/>
                  </a:lnTo>
                  <a:lnTo>
                    <a:pt x="24020" y="11004"/>
                  </a:lnTo>
                  <a:lnTo>
                    <a:pt x="25489" y="9956"/>
                  </a:lnTo>
                  <a:lnTo>
                    <a:pt x="26538" y="9432"/>
                  </a:lnTo>
                  <a:lnTo>
                    <a:pt x="27902" y="8384"/>
                  </a:lnTo>
                  <a:lnTo>
                    <a:pt x="29580" y="7860"/>
                  </a:lnTo>
                  <a:lnTo>
                    <a:pt x="31993" y="6288"/>
                  </a:lnTo>
                  <a:lnTo>
                    <a:pt x="34510" y="5240"/>
                  </a:lnTo>
                  <a:lnTo>
                    <a:pt x="36503" y="4716"/>
                  </a:lnTo>
                  <a:lnTo>
                    <a:pt x="38181" y="5240"/>
                  </a:lnTo>
                  <a:lnTo>
                    <a:pt x="39755" y="5764"/>
                  </a:lnTo>
                  <a:lnTo>
                    <a:pt x="41433" y="6288"/>
                  </a:lnTo>
                  <a:lnTo>
                    <a:pt x="43426" y="8384"/>
                  </a:lnTo>
                  <a:lnTo>
                    <a:pt x="46258" y="9956"/>
                  </a:lnTo>
                  <a:lnTo>
                    <a:pt x="49720" y="12576"/>
                  </a:lnTo>
                  <a:lnTo>
                    <a:pt x="53286" y="14672"/>
                  </a:lnTo>
                  <a:lnTo>
                    <a:pt x="55909" y="16768"/>
                  </a:lnTo>
                  <a:lnTo>
                    <a:pt x="57797" y="18340"/>
                  </a:lnTo>
                  <a:lnTo>
                    <a:pt x="59685" y="18864"/>
                  </a:lnTo>
                  <a:lnTo>
                    <a:pt x="61258" y="20436"/>
                  </a:lnTo>
                  <a:lnTo>
                    <a:pt x="63146" y="20436"/>
                  </a:lnTo>
                  <a:lnTo>
                    <a:pt x="65559" y="20960"/>
                  </a:lnTo>
                  <a:lnTo>
                    <a:pt x="68706" y="20960"/>
                  </a:lnTo>
                  <a:lnTo>
                    <a:pt x="70489" y="20960"/>
                  </a:lnTo>
                  <a:lnTo>
                    <a:pt x="72062" y="20436"/>
                  </a:lnTo>
                  <a:lnTo>
                    <a:pt x="73531" y="18864"/>
                  </a:lnTo>
                  <a:lnTo>
                    <a:pt x="74895" y="17816"/>
                  </a:lnTo>
                  <a:lnTo>
                    <a:pt x="76258" y="16768"/>
                  </a:lnTo>
                  <a:lnTo>
                    <a:pt x="77307" y="14672"/>
                  </a:lnTo>
                  <a:lnTo>
                    <a:pt x="78461" y="13624"/>
                  </a:lnTo>
                  <a:lnTo>
                    <a:pt x="79615" y="12052"/>
                  </a:lnTo>
                  <a:lnTo>
                    <a:pt x="80664" y="9956"/>
                  </a:lnTo>
                  <a:lnTo>
                    <a:pt x="81923" y="8384"/>
                  </a:lnTo>
                  <a:lnTo>
                    <a:pt x="82972" y="6288"/>
                  </a:lnTo>
                  <a:lnTo>
                    <a:pt x="84335" y="4716"/>
                  </a:lnTo>
                  <a:lnTo>
                    <a:pt x="85594" y="3668"/>
                  </a:lnTo>
                  <a:lnTo>
                    <a:pt x="87062" y="2096"/>
                  </a:lnTo>
                  <a:lnTo>
                    <a:pt x="88636" y="1572"/>
                  </a:lnTo>
                  <a:lnTo>
                    <a:pt x="90524" y="1048"/>
                  </a:lnTo>
                  <a:lnTo>
                    <a:pt x="94090" y="524"/>
                  </a:lnTo>
                  <a:lnTo>
                    <a:pt x="97342" y="0"/>
                  </a:lnTo>
                  <a:lnTo>
                    <a:pt x="100279" y="0"/>
                  </a:lnTo>
                  <a:lnTo>
                    <a:pt x="102692" y="0"/>
                  </a:lnTo>
                  <a:lnTo>
                    <a:pt x="104895" y="524"/>
                  </a:lnTo>
                  <a:lnTo>
                    <a:pt x="106783" y="1048"/>
                  </a:lnTo>
                  <a:lnTo>
                    <a:pt x="108251" y="1572"/>
                  </a:lnTo>
                  <a:lnTo>
                    <a:pt x="109405" y="2620"/>
                  </a:lnTo>
                  <a:lnTo>
                    <a:pt x="110769" y="4716"/>
                  </a:lnTo>
                  <a:lnTo>
                    <a:pt x="112447" y="7860"/>
                  </a:lnTo>
                  <a:lnTo>
                    <a:pt x="114230" y="12052"/>
                  </a:lnTo>
                  <a:lnTo>
                    <a:pt x="116223" y="16768"/>
                  </a:lnTo>
                  <a:lnTo>
                    <a:pt x="117902" y="21484"/>
                  </a:lnTo>
                  <a:lnTo>
                    <a:pt x="119265" y="25676"/>
                  </a:lnTo>
                  <a:lnTo>
                    <a:pt x="120000" y="29344"/>
                  </a:lnTo>
                  <a:lnTo>
                    <a:pt x="120000" y="31965"/>
                  </a:lnTo>
                  <a:lnTo>
                    <a:pt x="118741" y="33537"/>
                  </a:lnTo>
                  <a:lnTo>
                    <a:pt x="116433" y="36681"/>
                  </a:lnTo>
                  <a:lnTo>
                    <a:pt x="113601" y="38777"/>
                  </a:lnTo>
                  <a:lnTo>
                    <a:pt x="110139" y="41397"/>
                  </a:lnTo>
                  <a:lnTo>
                    <a:pt x="106993" y="44541"/>
                  </a:lnTo>
                  <a:lnTo>
                    <a:pt x="104160" y="46113"/>
                  </a:lnTo>
                  <a:lnTo>
                    <a:pt x="102167" y="47685"/>
                  </a:lnTo>
                  <a:lnTo>
                    <a:pt x="101433" y="48209"/>
                  </a:lnTo>
                  <a:lnTo>
                    <a:pt x="101118" y="49257"/>
                  </a:lnTo>
                  <a:lnTo>
                    <a:pt x="100279" y="51877"/>
                  </a:lnTo>
                  <a:lnTo>
                    <a:pt x="99020" y="56069"/>
                  </a:lnTo>
                  <a:lnTo>
                    <a:pt x="97447" y="60262"/>
                  </a:lnTo>
                  <a:lnTo>
                    <a:pt x="95874" y="64454"/>
                  </a:lnTo>
                  <a:lnTo>
                    <a:pt x="94300" y="68646"/>
                  </a:lnTo>
                  <a:lnTo>
                    <a:pt x="92937" y="71266"/>
                  </a:lnTo>
                  <a:lnTo>
                    <a:pt x="91783" y="72314"/>
                  </a:lnTo>
                  <a:lnTo>
                    <a:pt x="90734" y="72314"/>
                  </a:lnTo>
                  <a:lnTo>
                    <a:pt x="89265" y="71790"/>
                  </a:lnTo>
                  <a:lnTo>
                    <a:pt x="87587" y="71790"/>
                  </a:lnTo>
                  <a:lnTo>
                    <a:pt x="85594" y="71266"/>
                  </a:lnTo>
                  <a:lnTo>
                    <a:pt x="83601" y="71790"/>
                  </a:lnTo>
                  <a:lnTo>
                    <a:pt x="81608" y="71790"/>
                  </a:lnTo>
                  <a:lnTo>
                    <a:pt x="79720" y="72838"/>
                  </a:lnTo>
                  <a:lnTo>
                    <a:pt x="78146" y="73886"/>
                  </a:lnTo>
                  <a:lnTo>
                    <a:pt x="75629" y="77554"/>
                  </a:lnTo>
                  <a:lnTo>
                    <a:pt x="73951" y="80698"/>
                  </a:lnTo>
                  <a:lnTo>
                    <a:pt x="72692" y="83318"/>
                  </a:lnTo>
                  <a:lnTo>
                    <a:pt x="71748" y="84890"/>
                  </a:lnTo>
                  <a:lnTo>
                    <a:pt x="70489" y="87510"/>
                  </a:lnTo>
                  <a:lnTo>
                    <a:pt x="68706" y="89606"/>
                  </a:lnTo>
                  <a:lnTo>
                    <a:pt x="65979" y="92227"/>
                  </a:lnTo>
                  <a:lnTo>
                    <a:pt x="61678" y="95371"/>
                  </a:lnTo>
                  <a:lnTo>
                    <a:pt x="59265" y="96943"/>
                  </a:lnTo>
                  <a:lnTo>
                    <a:pt x="56958" y="98515"/>
                  </a:lnTo>
                  <a:lnTo>
                    <a:pt x="54965" y="100611"/>
                  </a:lnTo>
                  <a:lnTo>
                    <a:pt x="52972" y="102183"/>
                  </a:lnTo>
                  <a:lnTo>
                    <a:pt x="51083" y="104279"/>
                  </a:lnTo>
                  <a:lnTo>
                    <a:pt x="49300" y="105851"/>
                  </a:lnTo>
                  <a:lnTo>
                    <a:pt x="47622" y="107947"/>
                  </a:lnTo>
                  <a:lnTo>
                    <a:pt x="45839" y="109519"/>
                  </a:lnTo>
                  <a:lnTo>
                    <a:pt x="44055" y="111091"/>
                  </a:lnTo>
                  <a:lnTo>
                    <a:pt x="42377" y="112663"/>
                  </a:lnTo>
                  <a:lnTo>
                    <a:pt x="40594" y="114235"/>
                  </a:lnTo>
                  <a:lnTo>
                    <a:pt x="38706" y="115807"/>
                  </a:lnTo>
                  <a:lnTo>
                    <a:pt x="36818" y="116855"/>
                  </a:lnTo>
                  <a:lnTo>
                    <a:pt x="34615" y="117379"/>
                  </a:lnTo>
                  <a:lnTo>
                    <a:pt x="32517" y="118951"/>
                  </a:lnTo>
                  <a:lnTo>
                    <a:pt x="30104" y="119475"/>
                  </a:lnTo>
                  <a:lnTo>
                    <a:pt x="27482" y="119999"/>
                  </a:lnTo>
                  <a:lnTo>
                    <a:pt x="24965" y="119999"/>
                  </a:lnTo>
                  <a:lnTo>
                    <a:pt x="22447" y="119999"/>
                  </a:lnTo>
                  <a:lnTo>
                    <a:pt x="19930" y="119999"/>
                  </a:lnTo>
                  <a:lnTo>
                    <a:pt x="17412" y="119999"/>
                  </a:lnTo>
                  <a:lnTo>
                    <a:pt x="15000" y="119999"/>
                  </a:lnTo>
                  <a:lnTo>
                    <a:pt x="12692" y="119475"/>
                  </a:lnTo>
                  <a:lnTo>
                    <a:pt x="10489" y="119475"/>
                  </a:lnTo>
                  <a:lnTo>
                    <a:pt x="8391" y="119475"/>
                  </a:lnTo>
                  <a:lnTo>
                    <a:pt x="6608" y="118951"/>
                  </a:lnTo>
                  <a:lnTo>
                    <a:pt x="4930" y="118951"/>
                  </a:lnTo>
                  <a:lnTo>
                    <a:pt x="3461" y="117903"/>
                  </a:lnTo>
                  <a:lnTo>
                    <a:pt x="2412" y="117903"/>
                  </a:lnTo>
                  <a:lnTo>
                    <a:pt x="1573" y="117379"/>
                  </a:lnTo>
                  <a:lnTo>
                    <a:pt x="1048" y="117379"/>
                  </a:lnTo>
                  <a:lnTo>
                    <a:pt x="839" y="117379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395537" y="3963987"/>
              <a:ext cx="52387" cy="158750"/>
            </a:xfrm>
            <a:custGeom>
              <a:pathLst>
                <a:path extrusionOk="0" h="120000" w="120000">
                  <a:moveTo>
                    <a:pt x="16615" y="24600"/>
                  </a:moveTo>
                  <a:lnTo>
                    <a:pt x="0" y="120000"/>
                  </a:lnTo>
                  <a:lnTo>
                    <a:pt x="110769" y="103200"/>
                  </a:lnTo>
                  <a:lnTo>
                    <a:pt x="120000" y="26400"/>
                  </a:lnTo>
                  <a:lnTo>
                    <a:pt x="96000" y="0"/>
                  </a:lnTo>
                  <a:lnTo>
                    <a:pt x="16615" y="24600"/>
                  </a:lnTo>
                  <a:close/>
                </a:path>
              </a:pathLst>
            </a:custGeom>
            <a:solidFill>
              <a:srgbClr val="70D1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485900" y="4745037"/>
              <a:ext cx="155575" cy="427037"/>
            </a:xfrm>
            <a:custGeom>
              <a:pathLst>
                <a:path extrusionOk="0" h="120000" w="120000">
                  <a:moveTo>
                    <a:pt x="3654" y="0"/>
                  </a:moveTo>
                  <a:lnTo>
                    <a:pt x="7309" y="446"/>
                  </a:lnTo>
                  <a:lnTo>
                    <a:pt x="10355" y="2007"/>
                  </a:lnTo>
                  <a:lnTo>
                    <a:pt x="11573" y="3791"/>
                  </a:lnTo>
                  <a:lnTo>
                    <a:pt x="12791" y="5576"/>
                  </a:lnTo>
                  <a:lnTo>
                    <a:pt x="18883" y="16951"/>
                  </a:lnTo>
                  <a:lnTo>
                    <a:pt x="25583" y="27657"/>
                  </a:lnTo>
                  <a:lnTo>
                    <a:pt x="34720" y="38587"/>
                  </a:lnTo>
                  <a:lnTo>
                    <a:pt x="44467" y="49070"/>
                  </a:lnTo>
                  <a:lnTo>
                    <a:pt x="55431" y="59330"/>
                  </a:lnTo>
                  <a:lnTo>
                    <a:pt x="66395" y="69591"/>
                  </a:lnTo>
                  <a:lnTo>
                    <a:pt x="77360" y="79851"/>
                  </a:lnTo>
                  <a:lnTo>
                    <a:pt x="88934" y="90111"/>
                  </a:lnTo>
                  <a:lnTo>
                    <a:pt x="90152" y="92342"/>
                  </a:lnTo>
                  <a:lnTo>
                    <a:pt x="94416" y="96356"/>
                  </a:lnTo>
                  <a:lnTo>
                    <a:pt x="100507" y="100817"/>
                  </a:lnTo>
                  <a:lnTo>
                    <a:pt x="107817" y="105947"/>
                  </a:lnTo>
                  <a:lnTo>
                    <a:pt x="113908" y="110855"/>
                  </a:lnTo>
                  <a:lnTo>
                    <a:pt x="118172" y="115315"/>
                  </a:lnTo>
                  <a:lnTo>
                    <a:pt x="120000" y="118438"/>
                  </a:lnTo>
                  <a:lnTo>
                    <a:pt x="116345" y="120000"/>
                  </a:lnTo>
                  <a:lnTo>
                    <a:pt x="89543" y="98141"/>
                  </a:lnTo>
                  <a:lnTo>
                    <a:pt x="83451" y="93011"/>
                  </a:lnTo>
                  <a:lnTo>
                    <a:pt x="76142" y="87881"/>
                  </a:lnTo>
                  <a:lnTo>
                    <a:pt x="70050" y="82750"/>
                  </a:lnTo>
                  <a:lnTo>
                    <a:pt x="62741" y="77620"/>
                  </a:lnTo>
                  <a:lnTo>
                    <a:pt x="56649" y="72713"/>
                  </a:lnTo>
                  <a:lnTo>
                    <a:pt x="49949" y="67360"/>
                  </a:lnTo>
                  <a:lnTo>
                    <a:pt x="44467" y="62230"/>
                  </a:lnTo>
                  <a:lnTo>
                    <a:pt x="38984" y="56431"/>
                  </a:lnTo>
                  <a:lnTo>
                    <a:pt x="8527" y="26765"/>
                  </a:lnTo>
                  <a:lnTo>
                    <a:pt x="3654" y="19182"/>
                  </a:lnTo>
                  <a:lnTo>
                    <a:pt x="609" y="11152"/>
                  </a:lnTo>
                  <a:lnTo>
                    <a:pt x="0" y="401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479550" y="4638675"/>
              <a:ext cx="38100" cy="74612"/>
            </a:xfrm>
            <a:custGeom>
              <a:pathLst>
                <a:path extrusionOk="0" h="120000" w="120000">
                  <a:moveTo>
                    <a:pt x="91914" y="0"/>
                  </a:moveTo>
                  <a:lnTo>
                    <a:pt x="120000" y="0"/>
                  </a:lnTo>
                  <a:lnTo>
                    <a:pt x="99574" y="28387"/>
                  </a:lnTo>
                  <a:lnTo>
                    <a:pt x="76595" y="56774"/>
                  </a:lnTo>
                  <a:lnTo>
                    <a:pt x="58723" y="86451"/>
                  </a:lnTo>
                  <a:lnTo>
                    <a:pt x="58723" y="116129"/>
                  </a:lnTo>
                  <a:lnTo>
                    <a:pt x="2553" y="120000"/>
                  </a:lnTo>
                  <a:lnTo>
                    <a:pt x="0" y="103225"/>
                  </a:lnTo>
                  <a:lnTo>
                    <a:pt x="5106" y="86451"/>
                  </a:lnTo>
                  <a:lnTo>
                    <a:pt x="12765" y="69677"/>
                  </a:lnTo>
                  <a:lnTo>
                    <a:pt x="28085" y="55483"/>
                  </a:lnTo>
                  <a:lnTo>
                    <a:pt x="43404" y="40000"/>
                  </a:lnTo>
                  <a:lnTo>
                    <a:pt x="61276" y="27096"/>
                  </a:lnTo>
                  <a:lnTo>
                    <a:pt x="79148" y="14193"/>
                  </a:lnTo>
                  <a:lnTo>
                    <a:pt x="919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1533525" y="4543425"/>
              <a:ext cx="214312" cy="76200"/>
            </a:xfrm>
            <a:custGeom>
              <a:pathLst>
                <a:path extrusionOk="0" h="120000" w="120000">
                  <a:moveTo>
                    <a:pt x="12537" y="85000"/>
                  </a:moveTo>
                  <a:lnTo>
                    <a:pt x="17910" y="78750"/>
                  </a:lnTo>
                  <a:lnTo>
                    <a:pt x="23731" y="71250"/>
                  </a:lnTo>
                  <a:lnTo>
                    <a:pt x="29552" y="65000"/>
                  </a:lnTo>
                  <a:lnTo>
                    <a:pt x="36268" y="57500"/>
                  </a:lnTo>
                  <a:lnTo>
                    <a:pt x="42985" y="51250"/>
                  </a:lnTo>
                  <a:lnTo>
                    <a:pt x="49701" y="45000"/>
                  </a:lnTo>
                  <a:lnTo>
                    <a:pt x="56865" y="37500"/>
                  </a:lnTo>
                  <a:lnTo>
                    <a:pt x="64925" y="32500"/>
                  </a:lnTo>
                  <a:lnTo>
                    <a:pt x="72089" y="27500"/>
                  </a:lnTo>
                  <a:lnTo>
                    <a:pt x="79253" y="22500"/>
                  </a:lnTo>
                  <a:lnTo>
                    <a:pt x="86417" y="17500"/>
                  </a:lnTo>
                  <a:lnTo>
                    <a:pt x="93582" y="13750"/>
                  </a:lnTo>
                  <a:lnTo>
                    <a:pt x="100746" y="8750"/>
                  </a:lnTo>
                  <a:lnTo>
                    <a:pt x="107462" y="5000"/>
                  </a:lnTo>
                  <a:lnTo>
                    <a:pt x="113731" y="3750"/>
                  </a:lnTo>
                  <a:lnTo>
                    <a:pt x="120000" y="0"/>
                  </a:lnTo>
                  <a:lnTo>
                    <a:pt x="119552" y="2500"/>
                  </a:lnTo>
                  <a:lnTo>
                    <a:pt x="117313" y="6250"/>
                  </a:lnTo>
                  <a:lnTo>
                    <a:pt x="114179" y="10000"/>
                  </a:lnTo>
                  <a:lnTo>
                    <a:pt x="111044" y="15000"/>
                  </a:lnTo>
                  <a:lnTo>
                    <a:pt x="107014" y="21250"/>
                  </a:lnTo>
                  <a:lnTo>
                    <a:pt x="103880" y="25000"/>
                  </a:lnTo>
                  <a:lnTo>
                    <a:pt x="101641" y="27500"/>
                  </a:lnTo>
                  <a:lnTo>
                    <a:pt x="100298" y="31250"/>
                  </a:lnTo>
                  <a:lnTo>
                    <a:pt x="93582" y="33750"/>
                  </a:lnTo>
                  <a:lnTo>
                    <a:pt x="87313" y="36250"/>
                  </a:lnTo>
                  <a:lnTo>
                    <a:pt x="80597" y="41250"/>
                  </a:lnTo>
                  <a:lnTo>
                    <a:pt x="73880" y="43750"/>
                  </a:lnTo>
                  <a:lnTo>
                    <a:pt x="68059" y="47500"/>
                  </a:lnTo>
                  <a:lnTo>
                    <a:pt x="61791" y="52500"/>
                  </a:lnTo>
                  <a:lnTo>
                    <a:pt x="55074" y="56250"/>
                  </a:lnTo>
                  <a:lnTo>
                    <a:pt x="48805" y="62500"/>
                  </a:lnTo>
                  <a:lnTo>
                    <a:pt x="42537" y="66250"/>
                  </a:lnTo>
                  <a:lnTo>
                    <a:pt x="37164" y="72500"/>
                  </a:lnTo>
                  <a:lnTo>
                    <a:pt x="30895" y="80000"/>
                  </a:lnTo>
                  <a:lnTo>
                    <a:pt x="24626" y="86250"/>
                  </a:lnTo>
                  <a:lnTo>
                    <a:pt x="18805" y="93750"/>
                  </a:lnTo>
                  <a:lnTo>
                    <a:pt x="13432" y="101250"/>
                  </a:lnTo>
                  <a:lnTo>
                    <a:pt x="7611" y="110000"/>
                  </a:lnTo>
                  <a:lnTo>
                    <a:pt x="1791" y="120000"/>
                  </a:lnTo>
                  <a:lnTo>
                    <a:pt x="0" y="112500"/>
                  </a:lnTo>
                  <a:lnTo>
                    <a:pt x="0" y="108750"/>
                  </a:lnTo>
                  <a:lnTo>
                    <a:pt x="895" y="103750"/>
                  </a:lnTo>
                  <a:lnTo>
                    <a:pt x="3582" y="100000"/>
                  </a:lnTo>
                  <a:lnTo>
                    <a:pt x="5820" y="97500"/>
                  </a:lnTo>
                  <a:lnTo>
                    <a:pt x="8507" y="93750"/>
                  </a:lnTo>
                  <a:lnTo>
                    <a:pt x="11194" y="90000"/>
                  </a:lnTo>
                  <a:lnTo>
                    <a:pt x="12537" y="85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581150" y="5283200"/>
              <a:ext cx="9525" cy="36512"/>
            </a:xfrm>
            <a:custGeom>
              <a:pathLst>
                <a:path extrusionOk="0" h="120000" w="120000">
                  <a:moveTo>
                    <a:pt x="40000" y="0"/>
                  </a:moveTo>
                  <a:lnTo>
                    <a:pt x="110000" y="0"/>
                  </a:lnTo>
                  <a:lnTo>
                    <a:pt x="120000" y="31304"/>
                  </a:lnTo>
                  <a:lnTo>
                    <a:pt x="120000" y="62608"/>
                  </a:lnTo>
                  <a:lnTo>
                    <a:pt x="100000" y="93913"/>
                  </a:lnTo>
                  <a:lnTo>
                    <a:pt x="60000" y="120000"/>
                  </a:lnTo>
                  <a:lnTo>
                    <a:pt x="0" y="99130"/>
                  </a:lnTo>
                  <a:lnTo>
                    <a:pt x="0" y="70434"/>
                  </a:lnTo>
                  <a:lnTo>
                    <a:pt x="30000" y="33913"/>
                  </a:lnTo>
                  <a:lnTo>
                    <a:pt x="40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593850" y="5343525"/>
              <a:ext cx="336550" cy="328612"/>
            </a:xfrm>
            <a:custGeom>
              <a:pathLst>
                <a:path extrusionOk="0" h="120000" w="120000">
                  <a:moveTo>
                    <a:pt x="4225" y="0"/>
                  </a:moveTo>
                  <a:lnTo>
                    <a:pt x="36056" y="37211"/>
                  </a:lnTo>
                  <a:lnTo>
                    <a:pt x="38309" y="39519"/>
                  </a:lnTo>
                  <a:lnTo>
                    <a:pt x="41690" y="42980"/>
                  </a:lnTo>
                  <a:lnTo>
                    <a:pt x="46197" y="47596"/>
                  </a:lnTo>
                  <a:lnTo>
                    <a:pt x="51267" y="52788"/>
                  </a:lnTo>
                  <a:lnTo>
                    <a:pt x="57183" y="58846"/>
                  </a:lnTo>
                  <a:lnTo>
                    <a:pt x="63661" y="65192"/>
                  </a:lnTo>
                  <a:lnTo>
                    <a:pt x="70422" y="72115"/>
                  </a:lnTo>
                  <a:lnTo>
                    <a:pt x="77464" y="79038"/>
                  </a:lnTo>
                  <a:lnTo>
                    <a:pt x="84507" y="85961"/>
                  </a:lnTo>
                  <a:lnTo>
                    <a:pt x="91267" y="93173"/>
                  </a:lnTo>
                  <a:lnTo>
                    <a:pt x="97746" y="99230"/>
                  </a:lnTo>
                  <a:lnTo>
                    <a:pt x="103943" y="105288"/>
                  </a:lnTo>
                  <a:lnTo>
                    <a:pt x="109295" y="110769"/>
                  </a:lnTo>
                  <a:lnTo>
                    <a:pt x="113802" y="115096"/>
                  </a:lnTo>
                  <a:lnTo>
                    <a:pt x="117183" y="117980"/>
                  </a:lnTo>
                  <a:lnTo>
                    <a:pt x="119999" y="120000"/>
                  </a:lnTo>
                  <a:lnTo>
                    <a:pt x="118873" y="119711"/>
                  </a:lnTo>
                  <a:lnTo>
                    <a:pt x="116901" y="118557"/>
                  </a:lnTo>
                  <a:lnTo>
                    <a:pt x="114647" y="116826"/>
                  </a:lnTo>
                  <a:lnTo>
                    <a:pt x="111830" y="114519"/>
                  </a:lnTo>
                  <a:lnTo>
                    <a:pt x="108169" y="111923"/>
                  </a:lnTo>
                  <a:lnTo>
                    <a:pt x="104225" y="108750"/>
                  </a:lnTo>
                  <a:lnTo>
                    <a:pt x="100281" y="105288"/>
                  </a:lnTo>
                  <a:lnTo>
                    <a:pt x="95774" y="101250"/>
                  </a:lnTo>
                  <a:lnTo>
                    <a:pt x="88450" y="94903"/>
                  </a:lnTo>
                  <a:lnTo>
                    <a:pt x="80845" y="87980"/>
                  </a:lnTo>
                  <a:lnTo>
                    <a:pt x="73802" y="81346"/>
                  </a:lnTo>
                  <a:lnTo>
                    <a:pt x="67042" y="75000"/>
                  </a:lnTo>
                  <a:lnTo>
                    <a:pt x="61126" y="69519"/>
                  </a:lnTo>
                  <a:lnTo>
                    <a:pt x="56338" y="64903"/>
                  </a:lnTo>
                  <a:lnTo>
                    <a:pt x="52957" y="61442"/>
                  </a:lnTo>
                  <a:lnTo>
                    <a:pt x="51267" y="59711"/>
                  </a:lnTo>
                  <a:lnTo>
                    <a:pt x="25070" y="29134"/>
                  </a:lnTo>
                  <a:lnTo>
                    <a:pt x="22535" y="25673"/>
                  </a:lnTo>
                  <a:lnTo>
                    <a:pt x="19154" y="21634"/>
                  </a:lnTo>
                  <a:lnTo>
                    <a:pt x="16056" y="17884"/>
                  </a:lnTo>
                  <a:lnTo>
                    <a:pt x="12676" y="14711"/>
                  </a:lnTo>
                  <a:lnTo>
                    <a:pt x="9295" y="10961"/>
                  </a:lnTo>
                  <a:lnTo>
                    <a:pt x="5915" y="7211"/>
                  </a:lnTo>
                  <a:lnTo>
                    <a:pt x="3098" y="3750"/>
                  </a:lnTo>
                  <a:lnTo>
                    <a:pt x="0" y="0"/>
                  </a:lnTo>
                  <a:lnTo>
                    <a:pt x="42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593850" y="5262562"/>
              <a:ext cx="392112" cy="382587"/>
            </a:xfrm>
            <a:custGeom>
              <a:pathLst>
                <a:path extrusionOk="0" h="120000" w="120000">
                  <a:moveTo>
                    <a:pt x="3393" y="0"/>
                  </a:moveTo>
                  <a:lnTo>
                    <a:pt x="33454" y="33000"/>
                  </a:lnTo>
                  <a:lnTo>
                    <a:pt x="35878" y="36000"/>
                  </a:lnTo>
                  <a:lnTo>
                    <a:pt x="39515" y="40000"/>
                  </a:lnTo>
                  <a:lnTo>
                    <a:pt x="44121" y="44500"/>
                  </a:lnTo>
                  <a:lnTo>
                    <a:pt x="49939" y="50000"/>
                  </a:lnTo>
                  <a:lnTo>
                    <a:pt x="56242" y="56500"/>
                  </a:lnTo>
                  <a:lnTo>
                    <a:pt x="63030" y="62750"/>
                  </a:lnTo>
                  <a:lnTo>
                    <a:pt x="69818" y="69750"/>
                  </a:lnTo>
                  <a:lnTo>
                    <a:pt x="77090" y="76500"/>
                  </a:lnTo>
                  <a:lnTo>
                    <a:pt x="84363" y="83750"/>
                  </a:lnTo>
                  <a:lnTo>
                    <a:pt x="91393" y="90500"/>
                  </a:lnTo>
                  <a:lnTo>
                    <a:pt x="98181" y="97000"/>
                  </a:lnTo>
                  <a:lnTo>
                    <a:pt x="104242" y="103000"/>
                  </a:lnTo>
                  <a:lnTo>
                    <a:pt x="109818" y="108500"/>
                  </a:lnTo>
                  <a:lnTo>
                    <a:pt x="114424" y="113500"/>
                  </a:lnTo>
                  <a:lnTo>
                    <a:pt x="117575" y="117250"/>
                  </a:lnTo>
                  <a:lnTo>
                    <a:pt x="120000" y="120000"/>
                  </a:lnTo>
                  <a:lnTo>
                    <a:pt x="118545" y="119500"/>
                  </a:lnTo>
                  <a:lnTo>
                    <a:pt x="115636" y="117750"/>
                  </a:lnTo>
                  <a:lnTo>
                    <a:pt x="112000" y="114500"/>
                  </a:lnTo>
                  <a:lnTo>
                    <a:pt x="107636" y="110750"/>
                  </a:lnTo>
                  <a:lnTo>
                    <a:pt x="102545" y="106250"/>
                  </a:lnTo>
                  <a:lnTo>
                    <a:pt x="96969" y="101250"/>
                  </a:lnTo>
                  <a:lnTo>
                    <a:pt x="91151" y="95500"/>
                  </a:lnTo>
                  <a:lnTo>
                    <a:pt x="85090" y="90000"/>
                  </a:lnTo>
                  <a:lnTo>
                    <a:pt x="79030" y="84250"/>
                  </a:lnTo>
                  <a:lnTo>
                    <a:pt x="73212" y="78500"/>
                  </a:lnTo>
                  <a:lnTo>
                    <a:pt x="67636" y="73500"/>
                  </a:lnTo>
                  <a:lnTo>
                    <a:pt x="62787" y="68500"/>
                  </a:lnTo>
                  <a:lnTo>
                    <a:pt x="58181" y="64500"/>
                  </a:lnTo>
                  <a:lnTo>
                    <a:pt x="54787" y="61000"/>
                  </a:lnTo>
                  <a:lnTo>
                    <a:pt x="52363" y="58750"/>
                  </a:lnTo>
                  <a:lnTo>
                    <a:pt x="50909" y="57500"/>
                  </a:lnTo>
                  <a:lnTo>
                    <a:pt x="47757" y="54000"/>
                  </a:lnTo>
                  <a:lnTo>
                    <a:pt x="44848" y="50750"/>
                  </a:lnTo>
                  <a:lnTo>
                    <a:pt x="41696" y="47250"/>
                  </a:lnTo>
                  <a:lnTo>
                    <a:pt x="38545" y="43500"/>
                  </a:lnTo>
                  <a:lnTo>
                    <a:pt x="35393" y="40000"/>
                  </a:lnTo>
                  <a:lnTo>
                    <a:pt x="32242" y="36250"/>
                  </a:lnTo>
                  <a:lnTo>
                    <a:pt x="29090" y="32750"/>
                  </a:lnTo>
                  <a:lnTo>
                    <a:pt x="25696" y="29000"/>
                  </a:lnTo>
                  <a:lnTo>
                    <a:pt x="22787" y="25500"/>
                  </a:lnTo>
                  <a:lnTo>
                    <a:pt x="19393" y="22250"/>
                  </a:lnTo>
                  <a:lnTo>
                    <a:pt x="16242" y="18500"/>
                  </a:lnTo>
                  <a:lnTo>
                    <a:pt x="12848" y="15000"/>
                  </a:lnTo>
                  <a:lnTo>
                    <a:pt x="9696" y="11500"/>
                  </a:lnTo>
                  <a:lnTo>
                    <a:pt x="6545" y="8250"/>
                  </a:lnTo>
                  <a:lnTo>
                    <a:pt x="3151" y="4750"/>
                  </a:lnTo>
                  <a:lnTo>
                    <a:pt x="0" y="1750"/>
                  </a:lnTo>
                  <a:lnTo>
                    <a:pt x="727" y="750"/>
                  </a:lnTo>
                  <a:lnTo>
                    <a:pt x="1454" y="250"/>
                  </a:lnTo>
                  <a:lnTo>
                    <a:pt x="2424" y="0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1628775" y="5157787"/>
              <a:ext cx="334962" cy="88900"/>
            </a:xfrm>
            <a:custGeom>
              <a:pathLst>
                <a:path extrusionOk="0" h="120000" w="120000">
                  <a:moveTo>
                    <a:pt x="7393" y="97699"/>
                  </a:moveTo>
                  <a:lnTo>
                    <a:pt x="15924" y="88141"/>
                  </a:lnTo>
                  <a:lnTo>
                    <a:pt x="22464" y="80707"/>
                  </a:lnTo>
                  <a:lnTo>
                    <a:pt x="28151" y="74336"/>
                  </a:lnTo>
                  <a:lnTo>
                    <a:pt x="33554" y="67964"/>
                  </a:lnTo>
                  <a:lnTo>
                    <a:pt x="38388" y="62654"/>
                  </a:lnTo>
                  <a:lnTo>
                    <a:pt x="44075" y="56283"/>
                  </a:lnTo>
                  <a:lnTo>
                    <a:pt x="50616" y="48849"/>
                  </a:lnTo>
                  <a:lnTo>
                    <a:pt x="58293" y="41415"/>
                  </a:lnTo>
                  <a:lnTo>
                    <a:pt x="61706" y="37168"/>
                  </a:lnTo>
                  <a:lnTo>
                    <a:pt x="67393" y="31858"/>
                  </a:lnTo>
                  <a:lnTo>
                    <a:pt x="74218" y="25486"/>
                  </a:lnTo>
                  <a:lnTo>
                    <a:pt x="82464" y="20176"/>
                  </a:lnTo>
                  <a:lnTo>
                    <a:pt x="90142" y="13805"/>
                  </a:lnTo>
                  <a:lnTo>
                    <a:pt x="97535" y="7433"/>
                  </a:lnTo>
                  <a:lnTo>
                    <a:pt x="102938" y="4247"/>
                  </a:lnTo>
                  <a:lnTo>
                    <a:pt x="106350" y="0"/>
                  </a:lnTo>
                  <a:lnTo>
                    <a:pt x="107203" y="1061"/>
                  </a:lnTo>
                  <a:lnTo>
                    <a:pt x="108909" y="3185"/>
                  </a:lnTo>
                  <a:lnTo>
                    <a:pt x="111184" y="3185"/>
                  </a:lnTo>
                  <a:lnTo>
                    <a:pt x="113744" y="3185"/>
                  </a:lnTo>
                  <a:lnTo>
                    <a:pt x="116303" y="3185"/>
                  </a:lnTo>
                  <a:lnTo>
                    <a:pt x="118293" y="3185"/>
                  </a:lnTo>
                  <a:lnTo>
                    <a:pt x="119715" y="4247"/>
                  </a:lnTo>
                  <a:lnTo>
                    <a:pt x="120000" y="5309"/>
                  </a:lnTo>
                  <a:lnTo>
                    <a:pt x="114028" y="8495"/>
                  </a:lnTo>
                  <a:lnTo>
                    <a:pt x="107488" y="13805"/>
                  </a:lnTo>
                  <a:lnTo>
                    <a:pt x="100379" y="20176"/>
                  </a:lnTo>
                  <a:lnTo>
                    <a:pt x="92701" y="25486"/>
                  </a:lnTo>
                  <a:lnTo>
                    <a:pt x="85023" y="33982"/>
                  </a:lnTo>
                  <a:lnTo>
                    <a:pt x="76777" y="41415"/>
                  </a:lnTo>
                  <a:lnTo>
                    <a:pt x="68530" y="49911"/>
                  </a:lnTo>
                  <a:lnTo>
                    <a:pt x="60000" y="59469"/>
                  </a:lnTo>
                  <a:lnTo>
                    <a:pt x="51469" y="69026"/>
                  </a:lnTo>
                  <a:lnTo>
                    <a:pt x="42938" y="77522"/>
                  </a:lnTo>
                  <a:lnTo>
                    <a:pt x="34976" y="86017"/>
                  </a:lnTo>
                  <a:lnTo>
                    <a:pt x="27014" y="94513"/>
                  </a:lnTo>
                  <a:lnTo>
                    <a:pt x="19336" y="101946"/>
                  </a:lnTo>
                  <a:lnTo>
                    <a:pt x="12511" y="109380"/>
                  </a:lnTo>
                  <a:lnTo>
                    <a:pt x="5971" y="115752"/>
                  </a:lnTo>
                  <a:lnTo>
                    <a:pt x="0" y="120000"/>
                  </a:lnTo>
                  <a:lnTo>
                    <a:pt x="7393" y="97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1624012" y="4933950"/>
              <a:ext cx="52387" cy="193675"/>
            </a:xfrm>
            <a:custGeom>
              <a:pathLst>
                <a:path extrusionOk="0" h="120000" w="120000">
                  <a:moveTo>
                    <a:pt x="67272" y="0"/>
                  </a:moveTo>
                  <a:lnTo>
                    <a:pt x="80000" y="0"/>
                  </a:lnTo>
                  <a:lnTo>
                    <a:pt x="72727" y="11358"/>
                  </a:lnTo>
                  <a:lnTo>
                    <a:pt x="61818" y="22716"/>
                  </a:lnTo>
                  <a:lnTo>
                    <a:pt x="50909" y="34074"/>
                  </a:lnTo>
                  <a:lnTo>
                    <a:pt x="40000" y="45432"/>
                  </a:lnTo>
                  <a:lnTo>
                    <a:pt x="34545" y="56790"/>
                  </a:lnTo>
                  <a:lnTo>
                    <a:pt x="34545" y="69135"/>
                  </a:lnTo>
                  <a:lnTo>
                    <a:pt x="38181" y="80493"/>
                  </a:lnTo>
                  <a:lnTo>
                    <a:pt x="54545" y="92345"/>
                  </a:lnTo>
                  <a:lnTo>
                    <a:pt x="61818" y="96296"/>
                  </a:lnTo>
                  <a:lnTo>
                    <a:pt x="67272" y="99753"/>
                  </a:lnTo>
                  <a:lnTo>
                    <a:pt x="76363" y="103209"/>
                  </a:lnTo>
                  <a:lnTo>
                    <a:pt x="85454" y="107160"/>
                  </a:lnTo>
                  <a:lnTo>
                    <a:pt x="92727" y="110617"/>
                  </a:lnTo>
                  <a:lnTo>
                    <a:pt x="103636" y="114074"/>
                  </a:lnTo>
                  <a:lnTo>
                    <a:pt x="112727" y="116543"/>
                  </a:lnTo>
                  <a:lnTo>
                    <a:pt x="120000" y="120000"/>
                  </a:lnTo>
                  <a:lnTo>
                    <a:pt x="105454" y="120000"/>
                  </a:lnTo>
                  <a:lnTo>
                    <a:pt x="90909" y="119012"/>
                  </a:lnTo>
                  <a:lnTo>
                    <a:pt x="78181" y="116049"/>
                  </a:lnTo>
                  <a:lnTo>
                    <a:pt x="65454" y="112592"/>
                  </a:lnTo>
                  <a:lnTo>
                    <a:pt x="54545" y="108641"/>
                  </a:lnTo>
                  <a:lnTo>
                    <a:pt x="45454" y="104691"/>
                  </a:lnTo>
                  <a:lnTo>
                    <a:pt x="36363" y="101234"/>
                  </a:lnTo>
                  <a:lnTo>
                    <a:pt x="27272" y="98271"/>
                  </a:lnTo>
                  <a:lnTo>
                    <a:pt x="9090" y="86419"/>
                  </a:lnTo>
                  <a:lnTo>
                    <a:pt x="0" y="74074"/>
                  </a:lnTo>
                  <a:lnTo>
                    <a:pt x="0" y="61728"/>
                  </a:lnTo>
                  <a:lnTo>
                    <a:pt x="7272" y="48888"/>
                  </a:lnTo>
                  <a:lnTo>
                    <a:pt x="20000" y="36543"/>
                  </a:lnTo>
                  <a:lnTo>
                    <a:pt x="36363" y="24197"/>
                  </a:lnTo>
                  <a:lnTo>
                    <a:pt x="52727" y="11851"/>
                  </a:lnTo>
                  <a:lnTo>
                    <a:pt x="67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658937" y="4511675"/>
              <a:ext cx="134937" cy="374650"/>
            </a:xfrm>
            <a:custGeom>
              <a:pathLst>
                <a:path extrusionOk="0" h="120000" w="120000">
                  <a:moveTo>
                    <a:pt x="103157" y="1783"/>
                  </a:moveTo>
                  <a:lnTo>
                    <a:pt x="106666" y="1273"/>
                  </a:lnTo>
                  <a:lnTo>
                    <a:pt x="112982" y="254"/>
                  </a:lnTo>
                  <a:lnTo>
                    <a:pt x="117192" y="0"/>
                  </a:lnTo>
                  <a:lnTo>
                    <a:pt x="120000" y="0"/>
                  </a:lnTo>
                  <a:lnTo>
                    <a:pt x="100350" y="13248"/>
                  </a:lnTo>
                  <a:lnTo>
                    <a:pt x="82105" y="27006"/>
                  </a:lnTo>
                  <a:lnTo>
                    <a:pt x="63859" y="41783"/>
                  </a:lnTo>
                  <a:lnTo>
                    <a:pt x="47719" y="57070"/>
                  </a:lnTo>
                  <a:lnTo>
                    <a:pt x="33684" y="72611"/>
                  </a:lnTo>
                  <a:lnTo>
                    <a:pt x="22456" y="88152"/>
                  </a:lnTo>
                  <a:lnTo>
                    <a:pt x="13333" y="103694"/>
                  </a:lnTo>
                  <a:lnTo>
                    <a:pt x="7719" y="118471"/>
                  </a:lnTo>
                  <a:lnTo>
                    <a:pt x="7017" y="119490"/>
                  </a:lnTo>
                  <a:lnTo>
                    <a:pt x="4912" y="120000"/>
                  </a:lnTo>
                  <a:lnTo>
                    <a:pt x="2807" y="120000"/>
                  </a:lnTo>
                  <a:lnTo>
                    <a:pt x="0" y="119490"/>
                  </a:lnTo>
                  <a:lnTo>
                    <a:pt x="4912" y="103949"/>
                  </a:lnTo>
                  <a:lnTo>
                    <a:pt x="12631" y="88407"/>
                  </a:lnTo>
                  <a:lnTo>
                    <a:pt x="23157" y="72866"/>
                  </a:lnTo>
                  <a:lnTo>
                    <a:pt x="35087" y="57834"/>
                  </a:lnTo>
                  <a:lnTo>
                    <a:pt x="49824" y="42802"/>
                  </a:lnTo>
                  <a:lnTo>
                    <a:pt x="65964" y="28535"/>
                  </a:lnTo>
                  <a:lnTo>
                    <a:pt x="83508" y="14777"/>
                  </a:lnTo>
                  <a:lnTo>
                    <a:pt x="10315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684337" y="4964112"/>
              <a:ext cx="233362" cy="136525"/>
            </a:xfrm>
            <a:custGeom>
              <a:pathLst>
                <a:path extrusionOk="0" h="120000" w="120000">
                  <a:moveTo>
                    <a:pt x="51604" y="21627"/>
                  </a:moveTo>
                  <a:lnTo>
                    <a:pt x="60204" y="19534"/>
                  </a:lnTo>
                  <a:lnTo>
                    <a:pt x="68805" y="16046"/>
                  </a:lnTo>
                  <a:lnTo>
                    <a:pt x="77815" y="13953"/>
                  </a:lnTo>
                  <a:lnTo>
                    <a:pt x="86006" y="10465"/>
                  </a:lnTo>
                  <a:lnTo>
                    <a:pt x="95017" y="8372"/>
                  </a:lnTo>
                  <a:lnTo>
                    <a:pt x="103617" y="4883"/>
                  </a:lnTo>
                  <a:lnTo>
                    <a:pt x="112218" y="2790"/>
                  </a:lnTo>
                  <a:lnTo>
                    <a:pt x="120000" y="0"/>
                  </a:lnTo>
                  <a:lnTo>
                    <a:pt x="118361" y="5581"/>
                  </a:lnTo>
                  <a:lnTo>
                    <a:pt x="115085" y="9069"/>
                  </a:lnTo>
                  <a:lnTo>
                    <a:pt x="111808" y="10465"/>
                  </a:lnTo>
                  <a:lnTo>
                    <a:pt x="108122" y="13255"/>
                  </a:lnTo>
                  <a:lnTo>
                    <a:pt x="103617" y="13255"/>
                  </a:lnTo>
                  <a:lnTo>
                    <a:pt x="99522" y="13953"/>
                  </a:lnTo>
                  <a:lnTo>
                    <a:pt x="95017" y="15348"/>
                  </a:lnTo>
                  <a:lnTo>
                    <a:pt x="91331" y="16744"/>
                  </a:lnTo>
                  <a:lnTo>
                    <a:pt x="87235" y="18837"/>
                  </a:lnTo>
                  <a:lnTo>
                    <a:pt x="82730" y="20232"/>
                  </a:lnTo>
                  <a:lnTo>
                    <a:pt x="78634" y="20930"/>
                  </a:lnTo>
                  <a:lnTo>
                    <a:pt x="73720" y="20930"/>
                  </a:lnTo>
                  <a:lnTo>
                    <a:pt x="65938" y="23720"/>
                  </a:lnTo>
                  <a:lnTo>
                    <a:pt x="58156" y="26511"/>
                  </a:lnTo>
                  <a:lnTo>
                    <a:pt x="50375" y="30697"/>
                  </a:lnTo>
                  <a:lnTo>
                    <a:pt x="42593" y="36279"/>
                  </a:lnTo>
                  <a:lnTo>
                    <a:pt x="36040" y="42558"/>
                  </a:lnTo>
                  <a:lnTo>
                    <a:pt x="29488" y="50232"/>
                  </a:lnTo>
                  <a:lnTo>
                    <a:pt x="24163" y="59302"/>
                  </a:lnTo>
                  <a:lnTo>
                    <a:pt x="20068" y="71162"/>
                  </a:lnTo>
                  <a:lnTo>
                    <a:pt x="17201" y="76744"/>
                  </a:lnTo>
                  <a:lnTo>
                    <a:pt x="14744" y="82325"/>
                  </a:lnTo>
                  <a:lnTo>
                    <a:pt x="12696" y="87906"/>
                  </a:lnTo>
                  <a:lnTo>
                    <a:pt x="10648" y="94186"/>
                  </a:lnTo>
                  <a:lnTo>
                    <a:pt x="8600" y="99767"/>
                  </a:lnTo>
                  <a:lnTo>
                    <a:pt x="6962" y="106046"/>
                  </a:lnTo>
                  <a:lnTo>
                    <a:pt x="5324" y="112325"/>
                  </a:lnTo>
                  <a:lnTo>
                    <a:pt x="4095" y="120000"/>
                  </a:lnTo>
                  <a:lnTo>
                    <a:pt x="0" y="117209"/>
                  </a:lnTo>
                  <a:lnTo>
                    <a:pt x="2047" y="101860"/>
                  </a:lnTo>
                  <a:lnTo>
                    <a:pt x="4914" y="87906"/>
                  </a:lnTo>
                  <a:lnTo>
                    <a:pt x="7781" y="73255"/>
                  </a:lnTo>
                  <a:lnTo>
                    <a:pt x="12696" y="59302"/>
                  </a:lnTo>
                  <a:lnTo>
                    <a:pt x="18020" y="47441"/>
                  </a:lnTo>
                  <a:lnTo>
                    <a:pt x="26621" y="36976"/>
                  </a:lnTo>
                  <a:lnTo>
                    <a:pt x="37679" y="28604"/>
                  </a:lnTo>
                  <a:lnTo>
                    <a:pt x="51604" y="2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690687" y="5135562"/>
              <a:ext cx="185737" cy="17462"/>
            </a:xfrm>
            <a:custGeom>
              <a:pathLst>
                <a:path extrusionOk="0" h="120000" w="120000">
                  <a:moveTo>
                    <a:pt x="15897" y="0"/>
                  </a:moveTo>
                  <a:lnTo>
                    <a:pt x="21538" y="5217"/>
                  </a:lnTo>
                  <a:lnTo>
                    <a:pt x="28205" y="5217"/>
                  </a:lnTo>
                  <a:lnTo>
                    <a:pt x="34871" y="10434"/>
                  </a:lnTo>
                  <a:lnTo>
                    <a:pt x="40512" y="10434"/>
                  </a:lnTo>
                  <a:lnTo>
                    <a:pt x="47179" y="15652"/>
                  </a:lnTo>
                  <a:lnTo>
                    <a:pt x="53846" y="15652"/>
                  </a:lnTo>
                  <a:lnTo>
                    <a:pt x="60000" y="15652"/>
                  </a:lnTo>
                  <a:lnTo>
                    <a:pt x="66666" y="15652"/>
                  </a:lnTo>
                  <a:lnTo>
                    <a:pt x="73333" y="15652"/>
                  </a:lnTo>
                  <a:lnTo>
                    <a:pt x="80000" y="20869"/>
                  </a:lnTo>
                  <a:lnTo>
                    <a:pt x="86666" y="20869"/>
                  </a:lnTo>
                  <a:lnTo>
                    <a:pt x="93333" y="20869"/>
                  </a:lnTo>
                  <a:lnTo>
                    <a:pt x="99487" y="20869"/>
                  </a:lnTo>
                  <a:lnTo>
                    <a:pt x="106153" y="20869"/>
                  </a:lnTo>
                  <a:lnTo>
                    <a:pt x="112820" y="26086"/>
                  </a:lnTo>
                  <a:lnTo>
                    <a:pt x="118974" y="26086"/>
                  </a:lnTo>
                  <a:lnTo>
                    <a:pt x="118974" y="46956"/>
                  </a:lnTo>
                  <a:lnTo>
                    <a:pt x="120000" y="62608"/>
                  </a:lnTo>
                  <a:lnTo>
                    <a:pt x="120000" y="78260"/>
                  </a:lnTo>
                  <a:lnTo>
                    <a:pt x="117948" y="83478"/>
                  </a:lnTo>
                  <a:lnTo>
                    <a:pt x="109230" y="93913"/>
                  </a:lnTo>
                  <a:lnTo>
                    <a:pt x="101025" y="99130"/>
                  </a:lnTo>
                  <a:lnTo>
                    <a:pt x="92820" y="104347"/>
                  </a:lnTo>
                  <a:lnTo>
                    <a:pt x="84102" y="109565"/>
                  </a:lnTo>
                  <a:lnTo>
                    <a:pt x="75897" y="120000"/>
                  </a:lnTo>
                  <a:lnTo>
                    <a:pt x="68205" y="120000"/>
                  </a:lnTo>
                  <a:lnTo>
                    <a:pt x="60512" y="120000"/>
                  </a:lnTo>
                  <a:lnTo>
                    <a:pt x="52820" y="120000"/>
                  </a:lnTo>
                  <a:lnTo>
                    <a:pt x="45128" y="120000"/>
                  </a:lnTo>
                  <a:lnTo>
                    <a:pt x="38461" y="120000"/>
                  </a:lnTo>
                  <a:lnTo>
                    <a:pt x="31282" y="109565"/>
                  </a:lnTo>
                  <a:lnTo>
                    <a:pt x="24615" y="109565"/>
                  </a:lnTo>
                  <a:lnTo>
                    <a:pt x="17948" y="104347"/>
                  </a:lnTo>
                  <a:lnTo>
                    <a:pt x="11794" y="99130"/>
                  </a:lnTo>
                  <a:lnTo>
                    <a:pt x="5641" y="88695"/>
                  </a:lnTo>
                  <a:lnTo>
                    <a:pt x="0" y="83478"/>
                  </a:lnTo>
                  <a:lnTo>
                    <a:pt x="2051" y="62608"/>
                  </a:lnTo>
                  <a:lnTo>
                    <a:pt x="7692" y="41739"/>
                  </a:lnTo>
                  <a:lnTo>
                    <a:pt x="12820" y="15652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727200" y="4906962"/>
              <a:ext cx="88900" cy="33337"/>
            </a:xfrm>
            <a:custGeom>
              <a:pathLst>
                <a:path extrusionOk="0" h="120000" w="120000">
                  <a:moveTo>
                    <a:pt x="84955" y="0"/>
                  </a:moveTo>
                  <a:lnTo>
                    <a:pt x="93451" y="9000"/>
                  </a:lnTo>
                  <a:lnTo>
                    <a:pt x="101946" y="18000"/>
                  </a:lnTo>
                  <a:lnTo>
                    <a:pt x="110442" y="27000"/>
                  </a:lnTo>
                  <a:lnTo>
                    <a:pt x="120000" y="27000"/>
                  </a:lnTo>
                  <a:lnTo>
                    <a:pt x="120000" y="63000"/>
                  </a:lnTo>
                  <a:lnTo>
                    <a:pt x="110442" y="54000"/>
                  </a:lnTo>
                  <a:lnTo>
                    <a:pt x="101946" y="48000"/>
                  </a:lnTo>
                  <a:lnTo>
                    <a:pt x="92389" y="42000"/>
                  </a:lnTo>
                  <a:lnTo>
                    <a:pt x="83893" y="33000"/>
                  </a:lnTo>
                  <a:lnTo>
                    <a:pt x="74336" y="33000"/>
                  </a:lnTo>
                  <a:lnTo>
                    <a:pt x="64778" y="33000"/>
                  </a:lnTo>
                  <a:lnTo>
                    <a:pt x="56283" y="33000"/>
                  </a:lnTo>
                  <a:lnTo>
                    <a:pt x="45663" y="42000"/>
                  </a:lnTo>
                  <a:lnTo>
                    <a:pt x="37168" y="63000"/>
                  </a:lnTo>
                  <a:lnTo>
                    <a:pt x="28672" y="78000"/>
                  </a:lnTo>
                  <a:lnTo>
                    <a:pt x="20176" y="99000"/>
                  </a:lnTo>
                  <a:lnTo>
                    <a:pt x="11681" y="117000"/>
                  </a:lnTo>
                  <a:lnTo>
                    <a:pt x="0" y="120000"/>
                  </a:lnTo>
                  <a:lnTo>
                    <a:pt x="7433" y="93000"/>
                  </a:lnTo>
                  <a:lnTo>
                    <a:pt x="13805" y="66000"/>
                  </a:lnTo>
                  <a:lnTo>
                    <a:pt x="24424" y="45000"/>
                  </a:lnTo>
                  <a:lnTo>
                    <a:pt x="35044" y="27000"/>
                  </a:lnTo>
                  <a:lnTo>
                    <a:pt x="45663" y="12000"/>
                  </a:lnTo>
                  <a:lnTo>
                    <a:pt x="58407" y="3000"/>
                  </a:lnTo>
                  <a:lnTo>
                    <a:pt x="72212" y="0"/>
                  </a:lnTo>
                  <a:lnTo>
                    <a:pt x="849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801812" y="4400550"/>
              <a:ext cx="209550" cy="96837"/>
            </a:xfrm>
            <a:custGeom>
              <a:pathLst>
                <a:path extrusionOk="0" h="120000" w="120000">
                  <a:moveTo>
                    <a:pt x="80909" y="18688"/>
                  </a:moveTo>
                  <a:lnTo>
                    <a:pt x="85454" y="17704"/>
                  </a:lnTo>
                  <a:lnTo>
                    <a:pt x="89545" y="14754"/>
                  </a:lnTo>
                  <a:lnTo>
                    <a:pt x="95000" y="11803"/>
                  </a:lnTo>
                  <a:lnTo>
                    <a:pt x="99545" y="8852"/>
                  </a:lnTo>
                  <a:lnTo>
                    <a:pt x="105000" y="4918"/>
                  </a:lnTo>
                  <a:lnTo>
                    <a:pt x="109545" y="1967"/>
                  </a:lnTo>
                  <a:lnTo>
                    <a:pt x="114090" y="983"/>
                  </a:lnTo>
                  <a:lnTo>
                    <a:pt x="119090" y="0"/>
                  </a:lnTo>
                  <a:lnTo>
                    <a:pt x="120000" y="4918"/>
                  </a:lnTo>
                  <a:lnTo>
                    <a:pt x="113636" y="10819"/>
                  </a:lnTo>
                  <a:lnTo>
                    <a:pt x="107272" y="16721"/>
                  </a:lnTo>
                  <a:lnTo>
                    <a:pt x="100909" y="23606"/>
                  </a:lnTo>
                  <a:lnTo>
                    <a:pt x="95000" y="29508"/>
                  </a:lnTo>
                  <a:lnTo>
                    <a:pt x="88636" y="34426"/>
                  </a:lnTo>
                  <a:lnTo>
                    <a:pt x="82272" y="40327"/>
                  </a:lnTo>
                  <a:lnTo>
                    <a:pt x="75909" y="45245"/>
                  </a:lnTo>
                  <a:lnTo>
                    <a:pt x="69545" y="50163"/>
                  </a:lnTo>
                  <a:lnTo>
                    <a:pt x="63636" y="56065"/>
                  </a:lnTo>
                  <a:lnTo>
                    <a:pt x="57272" y="61967"/>
                  </a:lnTo>
                  <a:lnTo>
                    <a:pt x="50909" y="66885"/>
                  </a:lnTo>
                  <a:lnTo>
                    <a:pt x="44545" y="71803"/>
                  </a:lnTo>
                  <a:lnTo>
                    <a:pt x="38181" y="76721"/>
                  </a:lnTo>
                  <a:lnTo>
                    <a:pt x="31363" y="82622"/>
                  </a:lnTo>
                  <a:lnTo>
                    <a:pt x="25000" y="86557"/>
                  </a:lnTo>
                  <a:lnTo>
                    <a:pt x="19090" y="91475"/>
                  </a:lnTo>
                  <a:lnTo>
                    <a:pt x="16818" y="94426"/>
                  </a:lnTo>
                  <a:lnTo>
                    <a:pt x="14545" y="99344"/>
                  </a:lnTo>
                  <a:lnTo>
                    <a:pt x="12727" y="104262"/>
                  </a:lnTo>
                  <a:lnTo>
                    <a:pt x="10454" y="108196"/>
                  </a:lnTo>
                  <a:lnTo>
                    <a:pt x="7727" y="114098"/>
                  </a:lnTo>
                  <a:lnTo>
                    <a:pt x="5909" y="117049"/>
                  </a:lnTo>
                  <a:lnTo>
                    <a:pt x="3181" y="120000"/>
                  </a:lnTo>
                  <a:lnTo>
                    <a:pt x="0" y="120000"/>
                  </a:lnTo>
                  <a:lnTo>
                    <a:pt x="454" y="108196"/>
                  </a:lnTo>
                  <a:lnTo>
                    <a:pt x="4090" y="98360"/>
                  </a:lnTo>
                  <a:lnTo>
                    <a:pt x="7727" y="89508"/>
                  </a:lnTo>
                  <a:lnTo>
                    <a:pt x="10909" y="78688"/>
                  </a:lnTo>
                  <a:lnTo>
                    <a:pt x="20000" y="69836"/>
                  </a:lnTo>
                  <a:lnTo>
                    <a:pt x="28181" y="61967"/>
                  </a:lnTo>
                  <a:lnTo>
                    <a:pt x="37272" y="55081"/>
                  </a:lnTo>
                  <a:lnTo>
                    <a:pt x="45454" y="48196"/>
                  </a:lnTo>
                  <a:lnTo>
                    <a:pt x="54545" y="41311"/>
                  </a:lnTo>
                  <a:lnTo>
                    <a:pt x="62727" y="34426"/>
                  </a:lnTo>
                  <a:lnTo>
                    <a:pt x="71818" y="26557"/>
                  </a:lnTo>
                  <a:lnTo>
                    <a:pt x="80909" y="18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839912" y="4911725"/>
              <a:ext cx="111125" cy="3492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6906" y="2790"/>
                  </a:lnTo>
                  <a:lnTo>
                    <a:pt x="13812" y="5581"/>
                  </a:lnTo>
                  <a:lnTo>
                    <a:pt x="20719" y="5581"/>
                  </a:lnTo>
                  <a:lnTo>
                    <a:pt x="27625" y="2790"/>
                  </a:lnTo>
                  <a:lnTo>
                    <a:pt x="35395" y="2790"/>
                  </a:lnTo>
                  <a:lnTo>
                    <a:pt x="42302" y="2790"/>
                  </a:lnTo>
                  <a:lnTo>
                    <a:pt x="50071" y="2790"/>
                  </a:lnTo>
                  <a:lnTo>
                    <a:pt x="57841" y="5581"/>
                  </a:lnTo>
                  <a:lnTo>
                    <a:pt x="66474" y="5581"/>
                  </a:lnTo>
                  <a:lnTo>
                    <a:pt x="75107" y="8372"/>
                  </a:lnTo>
                  <a:lnTo>
                    <a:pt x="82877" y="11162"/>
                  </a:lnTo>
                  <a:lnTo>
                    <a:pt x="92374" y="22325"/>
                  </a:lnTo>
                  <a:lnTo>
                    <a:pt x="100143" y="30697"/>
                  </a:lnTo>
                  <a:lnTo>
                    <a:pt x="107050" y="41860"/>
                  </a:lnTo>
                  <a:lnTo>
                    <a:pt x="113956" y="53023"/>
                  </a:lnTo>
                  <a:lnTo>
                    <a:pt x="120000" y="64186"/>
                  </a:lnTo>
                  <a:lnTo>
                    <a:pt x="111366" y="117209"/>
                  </a:lnTo>
                  <a:lnTo>
                    <a:pt x="103597" y="120000"/>
                  </a:lnTo>
                  <a:lnTo>
                    <a:pt x="101870" y="108837"/>
                  </a:lnTo>
                  <a:lnTo>
                    <a:pt x="101007" y="92093"/>
                  </a:lnTo>
                  <a:lnTo>
                    <a:pt x="98417" y="78139"/>
                  </a:lnTo>
                  <a:lnTo>
                    <a:pt x="87194" y="55813"/>
                  </a:lnTo>
                  <a:lnTo>
                    <a:pt x="74244" y="44651"/>
                  </a:lnTo>
                  <a:lnTo>
                    <a:pt x="61294" y="41860"/>
                  </a:lnTo>
                  <a:lnTo>
                    <a:pt x="47482" y="36279"/>
                  </a:lnTo>
                  <a:lnTo>
                    <a:pt x="33669" y="36279"/>
                  </a:lnTo>
                  <a:lnTo>
                    <a:pt x="20719" y="33488"/>
                  </a:lnTo>
                  <a:lnTo>
                    <a:pt x="8633" y="22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858962" y="4078287"/>
              <a:ext cx="88900" cy="160337"/>
            </a:xfrm>
            <a:custGeom>
              <a:pathLst>
                <a:path extrusionOk="0" h="120000" w="120000">
                  <a:moveTo>
                    <a:pt x="32727" y="0"/>
                  </a:moveTo>
                  <a:lnTo>
                    <a:pt x="40363" y="0"/>
                  </a:lnTo>
                  <a:lnTo>
                    <a:pt x="41454" y="3546"/>
                  </a:lnTo>
                  <a:lnTo>
                    <a:pt x="37090" y="7093"/>
                  </a:lnTo>
                  <a:lnTo>
                    <a:pt x="33818" y="10049"/>
                  </a:lnTo>
                  <a:lnTo>
                    <a:pt x="29454" y="13596"/>
                  </a:lnTo>
                  <a:lnTo>
                    <a:pt x="24000" y="23054"/>
                  </a:lnTo>
                  <a:lnTo>
                    <a:pt x="20727" y="34285"/>
                  </a:lnTo>
                  <a:lnTo>
                    <a:pt x="19636" y="44334"/>
                  </a:lnTo>
                  <a:lnTo>
                    <a:pt x="21818" y="54975"/>
                  </a:lnTo>
                  <a:lnTo>
                    <a:pt x="26181" y="66206"/>
                  </a:lnTo>
                  <a:lnTo>
                    <a:pt x="33818" y="75665"/>
                  </a:lnTo>
                  <a:lnTo>
                    <a:pt x="42545" y="85123"/>
                  </a:lnTo>
                  <a:lnTo>
                    <a:pt x="54545" y="93399"/>
                  </a:lnTo>
                  <a:lnTo>
                    <a:pt x="61090" y="96945"/>
                  </a:lnTo>
                  <a:lnTo>
                    <a:pt x="69818" y="99310"/>
                  </a:lnTo>
                  <a:lnTo>
                    <a:pt x="79636" y="102266"/>
                  </a:lnTo>
                  <a:lnTo>
                    <a:pt x="91636" y="105221"/>
                  </a:lnTo>
                  <a:lnTo>
                    <a:pt x="101454" y="107586"/>
                  </a:lnTo>
                  <a:lnTo>
                    <a:pt x="109090" y="111133"/>
                  </a:lnTo>
                  <a:lnTo>
                    <a:pt x="116727" y="114679"/>
                  </a:lnTo>
                  <a:lnTo>
                    <a:pt x="120000" y="119408"/>
                  </a:lnTo>
                  <a:lnTo>
                    <a:pt x="114545" y="120000"/>
                  </a:lnTo>
                  <a:lnTo>
                    <a:pt x="104727" y="118817"/>
                  </a:lnTo>
                  <a:lnTo>
                    <a:pt x="98181" y="117044"/>
                  </a:lnTo>
                  <a:lnTo>
                    <a:pt x="87272" y="114679"/>
                  </a:lnTo>
                  <a:lnTo>
                    <a:pt x="78545" y="111724"/>
                  </a:lnTo>
                  <a:lnTo>
                    <a:pt x="69818" y="109950"/>
                  </a:lnTo>
                  <a:lnTo>
                    <a:pt x="62181" y="107586"/>
                  </a:lnTo>
                  <a:lnTo>
                    <a:pt x="54545" y="106403"/>
                  </a:lnTo>
                  <a:lnTo>
                    <a:pt x="28363" y="96945"/>
                  </a:lnTo>
                  <a:lnTo>
                    <a:pt x="10909" y="85123"/>
                  </a:lnTo>
                  <a:lnTo>
                    <a:pt x="2181" y="71527"/>
                  </a:lnTo>
                  <a:lnTo>
                    <a:pt x="0" y="57339"/>
                  </a:lnTo>
                  <a:lnTo>
                    <a:pt x="3272" y="41379"/>
                  </a:lnTo>
                  <a:lnTo>
                    <a:pt x="10909" y="26600"/>
                  </a:lnTo>
                  <a:lnTo>
                    <a:pt x="20727" y="13004"/>
                  </a:lnTo>
                  <a:lnTo>
                    <a:pt x="32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1892300" y="3908425"/>
              <a:ext cx="149225" cy="147637"/>
            </a:xfrm>
            <a:custGeom>
              <a:pathLst>
                <a:path extrusionOk="0" h="120000" w="120000">
                  <a:moveTo>
                    <a:pt x="102765" y="648"/>
                  </a:moveTo>
                  <a:lnTo>
                    <a:pt x="107234" y="0"/>
                  </a:lnTo>
                  <a:lnTo>
                    <a:pt x="111702" y="3243"/>
                  </a:lnTo>
                  <a:lnTo>
                    <a:pt x="116170" y="6486"/>
                  </a:lnTo>
                  <a:lnTo>
                    <a:pt x="120000" y="9081"/>
                  </a:lnTo>
                  <a:lnTo>
                    <a:pt x="120000" y="11027"/>
                  </a:lnTo>
                  <a:lnTo>
                    <a:pt x="105957" y="11675"/>
                  </a:lnTo>
                  <a:lnTo>
                    <a:pt x="91914" y="13621"/>
                  </a:lnTo>
                  <a:lnTo>
                    <a:pt x="77872" y="18162"/>
                  </a:lnTo>
                  <a:lnTo>
                    <a:pt x="65106" y="23351"/>
                  </a:lnTo>
                  <a:lnTo>
                    <a:pt x="52340" y="30486"/>
                  </a:lnTo>
                  <a:lnTo>
                    <a:pt x="41489" y="39567"/>
                  </a:lnTo>
                  <a:lnTo>
                    <a:pt x="31276" y="50594"/>
                  </a:lnTo>
                  <a:lnTo>
                    <a:pt x="22978" y="64216"/>
                  </a:lnTo>
                  <a:lnTo>
                    <a:pt x="17872" y="75891"/>
                  </a:lnTo>
                  <a:lnTo>
                    <a:pt x="12765" y="92108"/>
                  </a:lnTo>
                  <a:lnTo>
                    <a:pt x="7021" y="108324"/>
                  </a:lnTo>
                  <a:lnTo>
                    <a:pt x="2553" y="120000"/>
                  </a:lnTo>
                  <a:lnTo>
                    <a:pt x="0" y="112864"/>
                  </a:lnTo>
                  <a:lnTo>
                    <a:pt x="2553" y="99243"/>
                  </a:lnTo>
                  <a:lnTo>
                    <a:pt x="5744" y="86918"/>
                  </a:lnTo>
                  <a:lnTo>
                    <a:pt x="8297" y="77189"/>
                  </a:lnTo>
                  <a:lnTo>
                    <a:pt x="12765" y="58378"/>
                  </a:lnTo>
                  <a:lnTo>
                    <a:pt x="19787" y="43459"/>
                  </a:lnTo>
                  <a:lnTo>
                    <a:pt x="30000" y="30486"/>
                  </a:lnTo>
                  <a:lnTo>
                    <a:pt x="42765" y="20756"/>
                  </a:lnTo>
                  <a:lnTo>
                    <a:pt x="56808" y="13621"/>
                  </a:lnTo>
                  <a:lnTo>
                    <a:pt x="71489" y="7135"/>
                  </a:lnTo>
                  <a:lnTo>
                    <a:pt x="87446" y="3891"/>
                  </a:lnTo>
                  <a:lnTo>
                    <a:pt x="102765" y="6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1906587" y="5116512"/>
              <a:ext cx="203200" cy="26987"/>
            </a:xfrm>
            <a:custGeom>
              <a:pathLst>
                <a:path extrusionOk="0" h="120000" w="120000">
                  <a:moveTo>
                    <a:pt x="18677" y="61714"/>
                  </a:moveTo>
                  <a:lnTo>
                    <a:pt x="19610" y="61714"/>
                  </a:lnTo>
                  <a:lnTo>
                    <a:pt x="22412" y="58285"/>
                  </a:lnTo>
                  <a:lnTo>
                    <a:pt x="27081" y="58285"/>
                  </a:lnTo>
                  <a:lnTo>
                    <a:pt x="33151" y="51428"/>
                  </a:lnTo>
                  <a:lnTo>
                    <a:pt x="40155" y="48000"/>
                  </a:lnTo>
                  <a:lnTo>
                    <a:pt x="48093" y="41142"/>
                  </a:lnTo>
                  <a:lnTo>
                    <a:pt x="56498" y="37714"/>
                  </a:lnTo>
                  <a:lnTo>
                    <a:pt x="65369" y="27428"/>
                  </a:lnTo>
                  <a:lnTo>
                    <a:pt x="73774" y="24000"/>
                  </a:lnTo>
                  <a:lnTo>
                    <a:pt x="82645" y="20571"/>
                  </a:lnTo>
                  <a:lnTo>
                    <a:pt x="90583" y="13714"/>
                  </a:lnTo>
                  <a:lnTo>
                    <a:pt x="97587" y="10285"/>
                  </a:lnTo>
                  <a:lnTo>
                    <a:pt x="103657" y="6857"/>
                  </a:lnTo>
                  <a:lnTo>
                    <a:pt x="108326" y="6857"/>
                  </a:lnTo>
                  <a:lnTo>
                    <a:pt x="111595" y="0"/>
                  </a:lnTo>
                  <a:lnTo>
                    <a:pt x="112529" y="0"/>
                  </a:lnTo>
                  <a:lnTo>
                    <a:pt x="120000" y="24000"/>
                  </a:lnTo>
                  <a:lnTo>
                    <a:pt x="24747" y="116571"/>
                  </a:lnTo>
                  <a:lnTo>
                    <a:pt x="23346" y="120000"/>
                  </a:lnTo>
                  <a:lnTo>
                    <a:pt x="20544" y="120000"/>
                  </a:lnTo>
                  <a:lnTo>
                    <a:pt x="16809" y="120000"/>
                  </a:lnTo>
                  <a:lnTo>
                    <a:pt x="12607" y="116571"/>
                  </a:lnTo>
                  <a:lnTo>
                    <a:pt x="8871" y="113142"/>
                  </a:lnTo>
                  <a:lnTo>
                    <a:pt x="5136" y="102857"/>
                  </a:lnTo>
                  <a:lnTo>
                    <a:pt x="1867" y="99428"/>
                  </a:lnTo>
                  <a:lnTo>
                    <a:pt x="0" y="92571"/>
                  </a:lnTo>
                  <a:lnTo>
                    <a:pt x="1400" y="78857"/>
                  </a:lnTo>
                  <a:lnTo>
                    <a:pt x="2801" y="72000"/>
                  </a:lnTo>
                  <a:lnTo>
                    <a:pt x="5603" y="68571"/>
                  </a:lnTo>
                  <a:lnTo>
                    <a:pt x="8404" y="65142"/>
                  </a:lnTo>
                  <a:lnTo>
                    <a:pt x="11206" y="61714"/>
                  </a:lnTo>
                  <a:lnTo>
                    <a:pt x="14007" y="61714"/>
                  </a:lnTo>
                  <a:lnTo>
                    <a:pt x="16342" y="61714"/>
                  </a:lnTo>
                  <a:lnTo>
                    <a:pt x="18677" y="617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1927225" y="4673600"/>
              <a:ext cx="74612" cy="230187"/>
            </a:xfrm>
            <a:custGeom>
              <a:pathLst>
                <a:path extrusionOk="0" h="120000" w="120000">
                  <a:moveTo>
                    <a:pt x="65106" y="66620"/>
                  </a:moveTo>
                  <a:lnTo>
                    <a:pt x="76595" y="59172"/>
                  </a:lnTo>
                  <a:lnTo>
                    <a:pt x="85531" y="51310"/>
                  </a:lnTo>
                  <a:lnTo>
                    <a:pt x="93191" y="43448"/>
                  </a:lnTo>
                  <a:lnTo>
                    <a:pt x="98297" y="34758"/>
                  </a:lnTo>
                  <a:lnTo>
                    <a:pt x="100851" y="26068"/>
                  </a:lnTo>
                  <a:lnTo>
                    <a:pt x="104680" y="17793"/>
                  </a:lnTo>
                  <a:lnTo>
                    <a:pt x="107234" y="8689"/>
                  </a:lnTo>
                  <a:lnTo>
                    <a:pt x="108510" y="0"/>
                  </a:lnTo>
                  <a:lnTo>
                    <a:pt x="117446" y="0"/>
                  </a:lnTo>
                  <a:lnTo>
                    <a:pt x="120000" y="13655"/>
                  </a:lnTo>
                  <a:lnTo>
                    <a:pt x="120000" y="26482"/>
                  </a:lnTo>
                  <a:lnTo>
                    <a:pt x="116170" y="39724"/>
                  </a:lnTo>
                  <a:lnTo>
                    <a:pt x="108510" y="52551"/>
                  </a:lnTo>
                  <a:lnTo>
                    <a:pt x="95744" y="64137"/>
                  </a:lnTo>
                  <a:lnTo>
                    <a:pt x="76595" y="75724"/>
                  </a:lnTo>
                  <a:lnTo>
                    <a:pt x="51063" y="87310"/>
                  </a:lnTo>
                  <a:lnTo>
                    <a:pt x="19148" y="97655"/>
                  </a:lnTo>
                  <a:lnTo>
                    <a:pt x="14042" y="100965"/>
                  </a:lnTo>
                  <a:lnTo>
                    <a:pt x="17872" y="104275"/>
                  </a:lnTo>
                  <a:lnTo>
                    <a:pt x="22978" y="108000"/>
                  </a:lnTo>
                  <a:lnTo>
                    <a:pt x="26808" y="111310"/>
                  </a:lnTo>
                  <a:lnTo>
                    <a:pt x="29361" y="111310"/>
                  </a:lnTo>
                  <a:lnTo>
                    <a:pt x="31914" y="112137"/>
                  </a:lnTo>
                  <a:lnTo>
                    <a:pt x="33191" y="112965"/>
                  </a:lnTo>
                  <a:lnTo>
                    <a:pt x="33191" y="113793"/>
                  </a:lnTo>
                  <a:lnTo>
                    <a:pt x="33191" y="116275"/>
                  </a:lnTo>
                  <a:lnTo>
                    <a:pt x="30638" y="117517"/>
                  </a:lnTo>
                  <a:lnTo>
                    <a:pt x="25531" y="118758"/>
                  </a:lnTo>
                  <a:lnTo>
                    <a:pt x="20425" y="120000"/>
                  </a:lnTo>
                  <a:lnTo>
                    <a:pt x="11489" y="118344"/>
                  </a:lnTo>
                  <a:lnTo>
                    <a:pt x="7659" y="113793"/>
                  </a:lnTo>
                  <a:lnTo>
                    <a:pt x="3829" y="109241"/>
                  </a:lnTo>
                  <a:lnTo>
                    <a:pt x="0" y="105103"/>
                  </a:lnTo>
                  <a:lnTo>
                    <a:pt x="2553" y="99310"/>
                  </a:lnTo>
                  <a:lnTo>
                    <a:pt x="8936" y="93931"/>
                  </a:lnTo>
                  <a:lnTo>
                    <a:pt x="16595" y="88965"/>
                  </a:lnTo>
                  <a:lnTo>
                    <a:pt x="26808" y="84827"/>
                  </a:lnTo>
                  <a:lnTo>
                    <a:pt x="38297" y="80689"/>
                  </a:lnTo>
                  <a:lnTo>
                    <a:pt x="48510" y="76137"/>
                  </a:lnTo>
                  <a:lnTo>
                    <a:pt x="57446" y="71586"/>
                  </a:lnTo>
                  <a:lnTo>
                    <a:pt x="65106" y="66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1941512" y="4967287"/>
              <a:ext cx="228600" cy="28575"/>
            </a:xfrm>
            <a:custGeom>
              <a:pathLst>
                <a:path extrusionOk="0" h="120000" w="120000">
                  <a:moveTo>
                    <a:pt x="0" y="9729"/>
                  </a:moveTo>
                  <a:lnTo>
                    <a:pt x="8304" y="3243"/>
                  </a:lnTo>
                  <a:lnTo>
                    <a:pt x="15778" y="0"/>
                  </a:lnTo>
                  <a:lnTo>
                    <a:pt x="23667" y="0"/>
                  </a:lnTo>
                  <a:lnTo>
                    <a:pt x="30726" y="0"/>
                  </a:lnTo>
                  <a:lnTo>
                    <a:pt x="37785" y="3243"/>
                  </a:lnTo>
                  <a:lnTo>
                    <a:pt x="45259" y="9729"/>
                  </a:lnTo>
                  <a:lnTo>
                    <a:pt x="52318" y="12972"/>
                  </a:lnTo>
                  <a:lnTo>
                    <a:pt x="58961" y="22702"/>
                  </a:lnTo>
                  <a:lnTo>
                    <a:pt x="65605" y="29189"/>
                  </a:lnTo>
                  <a:lnTo>
                    <a:pt x="72664" y="38918"/>
                  </a:lnTo>
                  <a:lnTo>
                    <a:pt x="79307" y="48648"/>
                  </a:lnTo>
                  <a:lnTo>
                    <a:pt x="86366" y="55135"/>
                  </a:lnTo>
                  <a:lnTo>
                    <a:pt x="93010" y="64864"/>
                  </a:lnTo>
                  <a:lnTo>
                    <a:pt x="100069" y="74594"/>
                  </a:lnTo>
                  <a:lnTo>
                    <a:pt x="106712" y="81081"/>
                  </a:lnTo>
                  <a:lnTo>
                    <a:pt x="113771" y="84324"/>
                  </a:lnTo>
                  <a:lnTo>
                    <a:pt x="115847" y="87567"/>
                  </a:lnTo>
                  <a:lnTo>
                    <a:pt x="117093" y="90810"/>
                  </a:lnTo>
                  <a:lnTo>
                    <a:pt x="118754" y="97297"/>
                  </a:lnTo>
                  <a:lnTo>
                    <a:pt x="120000" y="97297"/>
                  </a:lnTo>
                  <a:lnTo>
                    <a:pt x="120000" y="120000"/>
                  </a:lnTo>
                  <a:lnTo>
                    <a:pt x="114602" y="120000"/>
                  </a:lnTo>
                  <a:lnTo>
                    <a:pt x="108373" y="120000"/>
                  </a:lnTo>
                  <a:lnTo>
                    <a:pt x="102560" y="110270"/>
                  </a:lnTo>
                  <a:lnTo>
                    <a:pt x="96747" y="103783"/>
                  </a:lnTo>
                  <a:lnTo>
                    <a:pt x="90519" y="100540"/>
                  </a:lnTo>
                  <a:lnTo>
                    <a:pt x="84290" y="90810"/>
                  </a:lnTo>
                  <a:lnTo>
                    <a:pt x="78062" y="90810"/>
                  </a:lnTo>
                  <a:lnTo>
                    <a:pt x="71418" y="90810"/>
                  </a:lnTo>
                  <a:lnTo>
                    <a:pt x="62698" y="81081"/>
                  </a:lnTo>
                  <a:lnTo>
                    <a:pt x="54809" y="71351"/>
                  </a:lnTo>
                  <a:lnTo>
                    <a:pt x="46089" y="61621"/>
                  </a:lnTo>
                  <a:lnTo>
                    <a:pt x="37370" y="55135"/>
                  </a:lnTo>
                  <a:lnTo>
                    <a:pt x="28650" y="51891"/>
                  </a:lnTo>
                  <a:lnTo>
                    <a:pt x="20346" y="42162"/>
                  </a:lnTo>
                  <a:lnTo>
                    <a:pt x="11626" y="42162"/>
                  </a:lnTo>
                  <a:lnTo>
                    <a:pt x="2491" y="42162"/>
                  </a:lnTo>
                  <a:lnTo>
                    <a:pt x="1660" y="35675"/>
                  </a:lnTo>
                  <a:lnTo>
                    <a:pt x="415" y="29189"/>
                  </a:lnTo>
                  <a:lnTo>
                    <a:pt x="0" y="22702"/>
                  </a:lnTo>
                  <a:lnTo>
                    <a:pt x="0" y="97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1949450" y="4232275"/>
              <a:ext cx="95250" cy="109537"/>
            </a:xfrm>
            <a:custGeom>
              <a:pathLst>
                <a:path extrusionOk="0" h="120000" w="120000">
                  <a:moveTo>
                    <a:pt x="25210" y="1751"/>
                  </a:moveTo>
                  <a:lnTo>
                    <a:pt x="33277" y="0"/>
                  </a:lnTo>
                  <a:lnTo>
                    <a:pt x="42352" y="875"/>
                  </a:lnTo>
                  <a:lnTo>
                    <a:pt x="50420" y="5255"/>
                  </a:lnTo>
                  <a:lnTo>
                    <a:pt x="57478" y="9635"/>
                  </a:lnTo>
                  <a:lnTo>
                    <a:pt x="57478" y="10510"/>
                  </a:lnTo>
                  <a:lnTo>
                    <a:pt x="57478" y="13138"/>
                  </a:lnTo>
                  <a:lnTo>
                    <a:pt x="56470" y="14014"/>
                  </a:lnTo>
                  <a:lnTo>
                    <a:pt x="55462" y="14890"/>
                  </a:lnTo>
                  <a:lnTo>
                    <a:pt x="49411" y="12262"/>
                  </a:lnTo>
                  <a:lnTo>
                    <a:pt x="41344" y="10510"/>
                  </a:lnTo>
                  <a:lnTo>
                    <a:pt x="33277" y="10510"/>
                  </a:lnTo>
                  <a:lnTo>
                    <a:pt x="26218" y="10510"/>
                  </a:lnTo>
                  <a:lnTo>
                    <a:pt x="18151" y="21897"/>
                  </a:lnTo>
                  <a:lnTo>
                    <a:pt x="15126" y="35036"/>
                  </a:lnTo>
                  <a:lnTo>
                    <a:pt x="13109" y="48175"/>
                  </a:lnTo>
                  <a:lnTo>
                    <a:pt x="16134" y="62189"/>
                  </a:lnTo>
                  <a:lnTo>
                    <a:pt x="20168" y="70072"/>
                  </a:lnTo>
                  <a:lnTo>
                    <a:pt x="27226" y="77080"/>
                  </a:lnTo>
                  <a:lnTo>
                    <a:pt x="34285" y="84963"/>
                  </a:lnTo>
                  <a:lnTo>
                    <a:pt x="42352" y="89343"/>
                  </a:lnTo>
                  <a:lnTo>
                    <a:pt x="51428" y="94598"/>
                  </a:lnTo>
                  <a:lnTo>
                    <a:pt x="61512" y="98102"/>
                  </a:lnTo>
                  <a:lnTo>
                    <a:pt x="71596" y="100729"/>
                  </a:lnTo>
                  <a:lnTo>
                    <a:pt x="81680" y="100729"/>
                  </a:lnTo>
                  <a:lnTo>
                    <a:pt x="86722" y="101605"/>
                  </a:lnTo>
                  <a:lnTo>
                    <a:pt x="92773" y="101605"/>
                  </a:lnTo>
                  <a:lnTo>
                    <a:pt x="98823" y="101605"/>
                  </a:lnTo>
                  <a:lnTo>
                    <a:pt x="104873" y="102481"/>
                  </a:lnTo>
                  <a:lnTo>
                    <a:pt x="110924" y="102481"/>
                  </a:lnTo>
                  <a:lnTo>
                    <a:pt x="115966" y="105109"/>
                  </a:lnTo>
                  <a:lnTo>
                    <a:pt x="118991" y="108613"/>
                  </a:lnTo>
                  <a:lnTo>
                    <a:pt x="120000" y="113868"/>
                  </a:lnTo>
                  <a:lnTo>
                    <a:pt x="113949" y="118248"/>
                  </a:lnTo>
                  <a:lnTo>
                    <a:pt x="106890" y="120000"/>
                  </a:lnTo>
                  <a:lnTo>
                    <a:pt x="96806" y="120000"/>
                  </a:lnTo>
                  <a:lnTo>
                    <a:pt x="88739" y="118248"/>
                  </a:lnTo>
                  <a:lnTo>
                    <a:pt x="79663" y="115620"/>
                  </a:lnTo>
                  <a:lnTo>
                    <a:pt x="70588" y="112992"/>
                  </a:lnTo>
                  <a:lnTo>
                    <a:pt x="60504" y="109489"/>
                  </a:lnTo>
                  <a:lnTo>
                    <a:pt x="49411" y="106861"/>
                  </a:lnTo>
                  <a:lnTo>
                    <a:pt x="40336" y="102481"/>
                  </a:lnTo>
                  <a:lnTo>
                    <a:pt x="32268" y="98102"/>
                  </a:lnTo>
                  <a:lnTo>
                    <a:pt x="25210" y="91970"/>
                  </a:lnTo>
                  <a:lnTo>
                    <a:pt x="18151" y="84963"/>
                  </a:lnTo>
                  <a:lnTo>
                    <a:pt x="12100" y="77080"/>
                  </a:lnTo>
                  <a:lnTo>
                    <a:pt x="8067" y="70072"/>
                  </a:lnTo>
                  <a:lnTo>
                    <a:pt x="3025" y="63065"/>
                  </a:lnTo>
                  <a:lnTo>
                    <a:pt x="0" y="55182"/>
                  </a:lnTo>
                  <a:lnTo>
                    <a:pt x="1008" y="39416"/>
                  </a:lnTo>
                  <a:lnTo>
                    <a:pt x="5042" y="23649"/>
                  </a:lnTo>
                  <a:lnTo>
                    <a:pt x="13109" y="10510"/>
                  </a:lnTo>
                  <a:lnTo>
                    <a:pt x="25210" y="17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1952625" y="4103687"/>
              <a:ext cx="57150" cy="117475"/>
            </a:xfrm>
            <a:custGeom>
              <a:pathLst>
                <a:path extrusionOk="0" h="120000" w="120000">
                  <a:moveTo>
                    <a:pt x="36164" y="0"/>
                  </a:moveTo>
                  <a:lnTo>
                    <a:pt x="44383" y="4832"/>
                  </a:lnTo>
                  <a:lnTo>
                    <a:pt x="34520" y="16107"/>
                  </a:lnTo>
                  <a:lnTo>
                    <a:pt x="27945" y="28993"/>
                  </a:lnTo>
                  <a:lnTo>
                    <a:pt x="26301" y="43489"/>
                  </a:lnTo>
                  <a:lnTo>
                    <a:pt x="32876" y="59597"/>
                  </a:lnTo>
                  <a:lnTo>
                    <a:pt x="42739" y="75704"/>
                  </a:lnTo>
                  <a:lnTo>
                    <a:pt x="60821" y="91006"/>
                  </a:lnTo>
                  <a:lnTo>
                    <a:pt x="85479" y="104697"/>
                  </a:lnTo>
                  <a:lnTo>
                    <a:pt x="118356" y="115973"/>
                  </a:lnTo>
                  <a:lnTo>
                    <a:pt x="119999" y="116778"/>
                  </a:lnTo>
                  <a:lnTo>
                    <a:pt x="119999" y="119194"/>
                  </a:lnTo>
                  <a:lnTo>
                    <a:pt x="115068" y="120000"/>
                  </a:lnTo>
                  <a:lnTo>
                    <a:pt x="110136" y="120000"/>
                  </a:lnTo>
                  <a:lnTo>
                    <a:pt x="98630" y="120000"/>
                  </a:lnTo>
                  <a:lnTo>
                    <a:pt x="87123" y="118389"/>
                  </a:lnTo>
                  <a:lnTo>
                    <a:pt x="70684" y="114362"/>
                  </a:lnTo>
                  <a:lnTo>
                    <a:pt x="50958" y="108724"/>
                  </a:lnTo>
                  <a:lnTo>
                    <a:pt x="34520" y="103087"/>
                  </a:lnTo>
                  <a:lnTo>
                    <a:pt x="23013" y="95033"/>
                  </a:lnTo>
                  <a:lnTo>
                    <a:pt x="13150" y="84563"/>
                  </a:lnTo>
                  <a:lnTo>
                    <a:pt x="4931" y="75704"/>
                  </a:lnTo>
                  <a:lnTo>
                    <a:pt x="0" y="54765"/>
                  </a:lnTo>
                  <a:lnTo>
                    <a:pt x="4931" y="34630"/>
                  </a:lnTo>
                  <a:lnTo>
                    <a:pt x="14794" y="16107"/>
                  </a:lnTo>
                  <a:lnTo>
                    <a:pt x="36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1995487" y="4467225"/>
              <a:ext cx="206375" cy="185737"/>
            </a:xfrm>
            <a:custGeom>
              <a:pathLst>
                <a:path extrusionOk="0" h="120000" w="120000">
                  <a:moveTo>
                    <a:pt x="923" y="0"/>
                  </a:moveTo>
                  <a:lnTo>
                    <a:pt x="2307" y="3605"/>
                  </a:lnTo>
                  <a:lnTo>
                    <a:pt x="3230" y="8240"/>
                  </a:lnTo>
                  <a:lnTo>
                    <a:pt x="4615" y="12875"/>
                  </a:lnTo>
                  <a:lnTo>
                    <a:pt x="6000" y="16995"/>
                  </a:lnTo>
                  <a:lnTo>
                    <a:pt x="9692" y="31416"/>
                  </a:lnTo>
                  <a:lnTo>
                    <a:pt x="13846" y="45321"/>
                  </a:lnTo>
                  <a:lnTo>
                    <a:pt x="19846" y="59742"/>
                  </a:lnTo>
                  <a:lnTo>
                    <a:pt x="27230" y="72103"/>
                  </a:lnTo>
                  <a:lnTo>
                    <a:pt x="35076" y="83948"/>
                  </a:lnTo>
                  <a:lnTo>
                    <a:pt x="44769" y="94248"/>
                  </a:lnTo>
                  <a:lnTo>
                    <a:pt x="55846" y="102489"/>
                  </a:lnTo>
                  <a:lnTo>
                    <a:pt x="68769" y="109184"/>
                  </a:lnTo>
                  <a:lnTo>
                    <a:pt x="75230" y="110214"/>
                  </a:lnTo>
                  <a:lnTo>
                    <a:pt x="81692" y="111244"/>
                  </a:lnTo>
                  <a:lnTo>
                    <a:pt x="87692" y="112274"/>
                  </a:lnTo>
                  <a:lnTo>
                    <a:pt x="94153" y="112274"/>
                  </a:lnTo>
                  <a:lnTo>
                    <a:pt x="101076" y="113304"/>
                  </a:lnTo>
                  <a:lnTo>
                    <a:pt x="107538" y="111759"/>
                  </a:lnTo>
                  <a:lnTo>
                    <a:pt x="113538" y="110729"/>
                  </a:lnTo>
                  <a:lnTo>
                    <a:pt x="119076" y="107639"/>
                  </a:lnTo>
                  <a:lnTo>
                    <a:pt x="120000" y="111244"/>
                  </a:lnTo>
                  <a:lnTo>
                    <a:pt x="117692" y="113819"/>
                  </a:lnTo>
                  <a:lnTo>
                    <a:pt x="114000" y="115364"/>
                  </a:lnTo>
                  <a:lnTo>
                    <a:pt x="111230" y="118454"/>
                  </a:lnTo>
                  <a:lnTo>
                    <a:pt x="104307" y="119484"/>
                  </a:lnTo>
                  <a:lnTo>
                    <a:pt x="97846" y="120000"/>
                  </a:lnTo>
                  <a:lnTo>
                    <a:pt x="90923" y="120000"/>
                  </a:lnTo>
                  <a:lnTo>
                    <a:pt x="84923" y="120000"/>
                  </a:lnTo>
                  <a:lnTo>
                    <a:pt x="78923" y="119484"/>
                  </a:lnTo>
                  <a:lnTo>
                    <a:pt x="72461" y="118454"/>
                  </a:lnTo>
                  <a:lnTo>
                    <a:pt x="66461" y="116909"/>
                  </a:lnTo>
                  <a:lnTo>
                    <a:pt x="61384" y="114849"/>
                  </a:lnTo>
                  <a:lnTo>
                    <a:pt x="55384" y="111759"/>
                  </a:lnTo>
                  <a:lnTo>
                    <a:pt x="50307" y="109184"/>
                  </a:lnTo>
                  <a:lnTo>
                    <a:pt x="44769" y="105579"/>
                  </a:lnTo>
                  <a:lnTo>
                    <a:pt x="40153" y="101459"/>
                  </a:lnTo>
                  <a:lnTo>
                    <a:pt x="35076" y="95793"/>
                  </a:lnTo>
                  <a:lnTo>
                    <a:pt x="30461" y="90643"/>
                  </a:lnTo>
                  <a:lnTo>
                    <a:pt x="26307" y="84463"/>
                  </a:lnTo>
                  <a:lnTo>
                    <a:pt x="22153" y="77768"/>
                  </a:lnTo>
                  <a:lnTo>
                    <a:pt x="18461" y="67982"/>
                  </a:lnTo>
                  <a:lnTo>
                    <a:pt x="14307" y="59227"/>
                  </a:lnTo>
                  <a:lnTo>
                    <a:pt x="10615" y="49442"/>
                  </a:lnTo>
                  <a:lnTo>
                    <a:pt x="7384" y="40171"/>
                  </a:lnTo>
                  <a:lnTo>
                    <a:pt x="4615" y="30901"/>
                  </a:lnTo>
                  <a:lnTo>
                    <a:pt x="2307" y="21115"/>
                  </a:lnTo>
                  <a:lnTo>
                    <a:pt x="923" y="11330"/>
                  </a:lnTo>
                  <a:lnTo>
                    <a:pt x="0" y="515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2006600" y="4008437"/>
              <a:ext cx="128587" cy="112712"/>
            </a:xfrm>
            <a:custGeom>
              <a:pathLst>
                <a:path extrusionOk="0" h="120000" w="120000">
                  <a:moveTo>
                    <a:pt x="12592" y="100425"/>
                  </a:moveTo>
                  <a:lnTo>
                    <a:pt x="22222" y="88510"/>
                  </a:lnTo>
                  <a:lnTo>
                    <a:pt x="31111" y="77446"/>
                  </a:lnTo>
                  <a:lnTo>
                    <a:pt x="39259" y="65531"/>
                  </a:lnTo>
                  <a:lnTo>
                    <a:pt x="48148" y="53617"/>
                  </a:lnTo>
                  <a:lnTo>
                    <a:pt x="54814" y="40851"/>
                  </a:lnTo>
                  <a:lnTo>
                    <a:pt x="61481" y="28085"/>
                  </a:lnTo>
                  <a:lnTo>
                    <a:pt x="66666" y="14468"/>
                  </a:lnTo>
                  <a:lnTo>
                    <a:pt x="71851" y="851"/>
                  </a:lnTo>
                  <a:lnTo>
                    <a:pt x="73333" y="0"/>
                  </a:lnTo>
                  <a:lnTo>
                    <a:pt x="74814" y="851"/>
                  </a:lnTo>
                  <a:lnTo>
                    <a:pt x="77037" y="2553"/>
                  </a:lnTo>
                  <a:lnTo>
                    <a:pt x="77777" y="4255"/>
                  </a:lnTo>
                  <a:lnTo>
                    <a:pt x="76296" y="28936"/>
                  </a:lnTo>
                  <a:lnTo>
                    <a:pt x="71851" y="52765"/>
                  </a:lnTo>
                  <a:lnTo>
                    <a:pt x="65185" y="74893"/>
                  </a:lnTo>
                  <a:lnTo>
                    <a:pt x="57037" y="97872"/>
                  </a:lnTo>
                  <a:lnTo>
                    <a:pt x="65925" y="95319"/>
                  </a:lnTo>
                  <a:lnTo>
                    <a:pt x="73333" y="91914"/>
                  </a:lnTo>
                  <a:lnTo>
                    <a:pt x="80740" y="85957"/>
                  </a:lnTo>
                  <a:lnTo>
                    <a:pt x="88148" y="80000"/>
                  </a:lnTo>
                  <a:lnTo>
                    <a:pt x="94814" y="74042"/>
                  </a:lnTo>
                  <a:lnTo>
                    <a:pt x="102222" y="67234"/>
                  </a:lnTo>
                  <a:lnTo>
                    <a:pt x="108888" y="61276"/>
                  </a:lnTo>
                  <a:lnTo>
                    <a:pt x="117037" y="56170"/>
                  </a:lnTo>
                  <a:lnTo>
                    <a:pt x="120000" y="61276"/>
                  </a:lnTo>
                  <a:lnTo>
                    <a:pt x="111851" y="68936"/>
                  </a:lnTo>
                  <a:lnTo>
                    <a:pt x="102962" y="79148"/>
                  </a:lnTo>
                  <a:lnTo>
                    <a:pt x="94814" y="87659"/>
                  </a:lnTo>
                  <a:lnTo>
                    <a:pt x="85185" y="97872"/>
                  </a:lnTo>
                  <a:lnTo>
                    <a:pt x="74814" y="105531"/>
                  </a:lnTo>
                  <a:lnTo>
                    <a:pt x="62962" y="113191"/>
                  </a:lnTo>
                  <a:lnTo>
                    <a:pt x="48888" y="118297"/>
                  </a:lnTo>
                  <a:lnTo>
                    <a:pt x="31851" y="120000"/>
                  </a:lnTo>
                  <a:lnTo>
                    <a:pt x="45925" y="105531"/>
                  </a:lnTo>
                  <a:lnTo>
                    <a:pt x="51111" y="90212"/>
                  </a:lnTo>
                  <a:lnTo>
                    <a:pt x="57777" y="74042"/>
                  </a:lnTo>
                  <a:lnTo>
                    <a:pt x="62222" y="58723"/>
                  </a:lnTo>
                  <a:lnTo>
                    <a:pt x="62222" y="41702"/>
                  </a:lnTo>
                  <a:lnTo>
                    <a:pt x="57037" y="51914"/>
                  </a:lnTo>
                  <a:lnTo>
                    <a:pt x="51111" y="61276"/>
                  </a:lnTo>
                  <a:lnTo>
                    <a:pt x="45925" y="71489"/>
                  </a:lnTo>
                  <a:lnTo>
                    <a:pt x="39259" y="80851"/>
                  </a:lnTo>
                  <a:lnTo>
                    <a:pt x="32592" y="90212"/>
                  </a:lnTo>
                  <a:lnTo>
                    <a:pt x="24444" y="98723"/>
                  </a:lnTo>
                  <a:lnTo>
                    <a:pt x="17037" y="106382"/>
                  </a:lnTo>
                  <a:lnTo>
                    <a:pt x="7407" y="113191"/>
                  </a:lnTo>
                  <a:lnTo>
                    <a:pt x="5185" y="111489"/>
                  </a:lnTo>
                  <a:lnTo>
                    <a:pt x="2222" y="109787"/>
                  </a:lnTo>
                  <a:lnTo>
                    <a:pt x="740" y="107234"/>
                  </a:lnTo>
                  <a:lnTo>
                    <a:pt x="0" y="104680"/>
                  </a:lnTo>
                  <a:lnTo>
                    <a:pt x="12592" y="1004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028825" y="4443412"/>
              <a:ext cx="207962" cy="150812"/>
            </a:xfrm>
            <a:custGeom>
              <a:pathLst>
                <a:path extrusionOk="0" h="120000" w="120000">
                  <a:moveTo>
                    <a:pt x="919" y="0"/>
                  </a:moveTo>
                  <a:lnTo>
                    <a:pt x="4597" y="3809"/>
                  </a:lnTo>
                  <a:lnTo>
                    <a:pt x="5057" y="10158"/>
                  </a:lnTo>
                  <a:lnTo>
                    <a:pt x="5057" y="17142"/>
                  </a:lnTo>
                  <a:lnTo>
                    <a:pt x="6436" y="24761"/>
                  </a:lnTo>
                  <a:lnTo>
                    <a:pt x="10114" y="39365"/>
                  </a:lnTo>
                  <a:lnTo>
                    <a:pt x="15632" y="53333"/>
                  </a:lnTo>
                  <a:lnTo>
                    <a:pt x="22068" y="67301"/>
                  </a:lnTo>
                  <a:lnTo>
                    <a:pt x="30804" y="79365"/>
                  </a:lnTo>
                  <a:lnTo>
                    <a:pt x="39540" y="90793"/>
                  </a:lnTo>
                  <a:lnTo>
                    <a:pt x="49655" y="100317"/>
                  </a:lnTo>
                  <a:lnTo>
                    <a:pt x="60229" y="106031"/>
                  </a:lnTo>
                  <a:lnTo>
                    <a:pt x="71264" y="109841"/>
                  </a:lnTo>
                  <a:lnTo>
                    <a:pt x="77241" y="110476"/>
                  </a:lnTo>
                  <a:lnTo>
                    <a:pt x="83678" y="109841"/>
                  </a:lnTo>
                  <a:lnTo>
                    <a:pt x="88735" y="108571"/>
                  </a:lnTo>
                  <a:lnTo>
                    <a:pt x="94712" y="107301"/>
                  </a:lnTo>
                  <a:lnTo>
                    <a:pt x="100229" y="105396"/>
                  </a:lnTo>
                  <a:lnTo>
                    <a:pt x="105287" y="102857"/>
                  </a:lnTo>
                  <a:lnTo>
                    <a:pt x="110804" y="100317"/>
                  </a:lnTo>
                  <a:lnTo>
                    <a:pt x="115402" y="97142"/>
                  </a:lnTo>
                  <a:lnTo>
                    <a:pt x="117701" y="98412"/>
                  </a:lnTo>
                  <a:lnTo>
                    <a:pt x="119080" y="100317"/>
                  </a:lnTo>
                  <a:lnTo>
                    <a:pt x="120000" y="101587"/>
                  </a:lnTo>
                  <a:lnTo>
                    <a:pt x="120000" y="104761"/>
                  </a:lnTo>
                  <a:lnTo>
                    <a:pt x="118620" y="107301"/>
                  </a:lnTo>
                  <a:lnTo>
                    <a:pt x="116321" y="106666"/>
                  </a:lnTo>
                  <a:lnTo>
                    <a:pt x="114022" y="105396"/>
                  </a:lnTo>
                  <a:lnTo>
                    <a:pt x="111724" y="106666"/>
                  </a:lnTo>
                  <a:lnTo>
                    <a:pt x="104367" y="111746"/>
                  </a:lnTo>
                  <a:lnTo>
                    <a:pt x="96551" y="115555"/>
                  </a:lnTo>
                  <a:lnTo>
                    <a:pt x="88275" y="118095"/>
                  </a:lnTo>
                  <a:lnTo>
                    <a:pt x="80459" y="120000"/>
                  </a:lnTo>
                  <a:lnTo>
                    <a:pt x="72643" y="120000"/>
                  </a:lnTo>
                  <a:lnTo>
                    <a:pt x="63908" y="118095"/>
                  </a:lnTo>
                  <a:lnTo>
                    <a:pt x="56551" y="116190"/>
                  </a:lnTo>
                  <a:lnTo>
                    <a:pt x="48735" y="113015"/>
                  </a:lnTo>
                  <a:lnTo>
                    <a:pt x="40919" y="106031"/>
                  </a:lnTo>
                  <a:lnTo>
                    <a:pt x="33103" y="96507"/>
                  </a:lnTo>
                  <a:lnTo>
                    <a:pt x="27126" y="86349"/>
                  </a:lnTo>
                  <a:lnTo>
                    <a:pt x="20689" y="74920"/>
                  </a:lnTo>
                  <a:lnTo>
                    <a:pt x="14712" y="63492"/>
                  </a:lnTo>
                  <a:lnTo>
                    <a:pt x="10114" y="50793"/>
                  </a:lnTo>
                  <a:lnTo>
                    <a:pt x="5057" y="38730"/>
                  </a:lnTo>
                  <a:lnTo>
                    <a:pt x="1379" y="26666"/>
                  </a:lnTo>
                  <a:lnTo>
                    <a:pt x="1379" y="19682"/>
                  </a:lnTo>
                  <a:lnTo>
                    <a:pt x="459" y="13333"/>
                  </a:lnTo>
                  <a:lnTo>
                    <a:pt x="0" y="6349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028825" y="4389437"/>
              <a:ext cx="12700" cy="26987"/>
            </a:xfrm>
            <a:custGeom>
              <a:pathLst>
                <a:path extrusionOk="0" h="120000" w="120000">
                  <a:moveTo>
                    <a:pt x="75000" y="0"/>
                  </a:moveTo>
                  <a:lnTo>
                    <a:pt x="120000" y="22500"/>
                  </a:lnTo>
                  <a:lnTo>
                    <a:pt x="112500" y="52500"/>
                  </a:lnTo>
                  <a:lnTo>
                    <a:pt x="97500" y="86250"/>
                  </a:lnTo>
                  <a:lnTo>
                    <a:pt x="97500" y="120000"/>
                  </a:lnTo>
                  <a:lnTo>
                    <a:pt x="0" y="108750"/>
                  </a:lnTo>
                  <a:lnTo>
                    <a:pt x="0" y="78750"/>
                  </a:lnTo>
                  <a:lnTo>
                    <a:pt x="7500" y="41250"/>
                  </a:lnTo>
                  <a:lnTo>
                    <a:pt x="30000" y="15000"/>
                  </a:lnTo>
                  <a:lnTo>
                    <a:pt x="75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2057400" y="4364037"/>
              <a:ext cx="142875" cy="55562"/>
            </a:xfrm>
            <a:custGeom>
              <a:pathLst>
                <a:path extrusionOk="0" h="120000" w="120000">
                  <a:moveTo>
                    <a:pt x="4000" y="0"/>
                  </a:moveTo>
                  <a:lnTo>
                    <a:pt x="15333" y="25000"/>
                  </a:lnTo>
                  <a:lnTo>
                    <a:pt x="27333" y="45000"/>
                  </a:lnTo>
                  <a:lnTo>
                    <a:pt x="42000" y="61666"/>
                  </a:lnTo>
                  <a:lnTo>
                    <a:pt x="58000" y="75000"/>
                  </a:lnTo>
                  <a:lnTo>
                    <a:pt x="74000" y="85000"/>
                  </a:lnTo>
                  <a:lnTo>
                    <a:pt x="90000" y="93333"/>
                  </a:lnTo>
                  <a:lnTo>
                    <a:pt x="106666" y="98333"/>
                  </a:lnTo>
                  <a:lnTo>
                    <a:pt x="120000" y="105000"/>
                  </a:lnTo>
                  <a:lnTo>
                    <a:pt x="118000" y="111666"/>
                  </a:lnTo>
                  <a:lnTo>
                    <a:pt x="114000" y="118333"/>
                  </a:lnTo>
                  <a:lnTo>
                    <a:pt x="108000" y="120000"/>
                  </a:lnTo>
                  <a:lnTo>
                    <a:pt x="101333" y="120000"/>
                  </a:lnTo>
                  <a:lnTo>
                    <a:pt x="94000" y="118333"/>
                  </a:lnTo>
                  <a:lnTo>
                    <a:pt x="88000" y="118333"/>
                  </a:lnTo>
                  <a:lnTo>
                    <a:pt x="82666" y="116666"/>
                  </a:lnTo>
                  <a:lnTo>
                    <a:pt x="78666" y="116666"/>
                  </a:lnTo>
                  <a:lnTo>
                    <a:pt x="64000" y="118333"/>
                  </a:lnTo>
                  <a:lnTo>
                    <a:pt x="52000" y="111666"/>
                  </a:lnTo>
                  <a:lnTo>
                    <a:pt x="41333" y="103333"/>
                  </a:lnTo>
                  <a:lnTo>
                    <a:pt x="31333" y="88333"/>
                  </a:lnTo>
                  <a:lnTo>
                    <a:pt x="22666" y="73333"/>
                  </a:lnTo>
                  <a:lnTo>
                    <a:pt x="15333" y="56666"/>
                  </a:lnTo>
                  <a:lnTo>
                    <a:pt x="7333" y="36666"/>
                  </a:lnTo>
                  <a:lnTo>
                    <a:pt x="0" y="18333"/>
                  </a:lnTo>
                  <a:lnTo>
                    <a:pt x="0" y="11666"/>
                  </a:lnTo>
                  <a:lnTo>
                    <a:pt x="0" y="6666"/>
                  </a:lnTo>
                  <a:lnTo>
                    <a:pt x="1333" y="500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2090737" y="5160962"/>
              <a:ext cx="520700" cy="260350"/>
            </a:xfrm>
            <a:custGeom>
              <a:pathLst>
                <a:path extrusionOk="0" h="120000" w="120000">
                  <a:moveTo>
                    <a:pt x="365" y="0"/>
                  </a:moveTo>
                  <a:lnTo>
                    <a:pt x="3841" y="2560"/>
                  </a:lnTo>
                  <a:lnTo>
                    <a:pt x="7134" y="5487"/>
                  </a:lnTo>
                  <a:lnTo>
                    <a:pt x="10609" y="7682"/>
                  </a:lnTo>
                  <a:lnTo>
                    <a:pt x="13902" y="9878"/>
                  </a:lnTo>
                  <a:lnTo>
                    <a:pt x="17378" y="12439"/>
                  </a:lnTo>
                  <a:lnTo>
                    <a:pt x="20670" y="15000"/>
                  </a:lnTo>
                  <a:lnTo>
                    <a:pt x="24146" y="17926"/>
                  </a:lnTo>
                  <a:lnTo>
                    <a:pt x="27256" y="20853"/>
                  </a:lnTo>
                  <a:lnTo>
                    <a:pt x="28902" y="21951"/>
                  </a:lnTo>
                  <a:lnTo>
                    <a:pt x="30548" y="23414"/>
                  </a:lnTo>
                  <a:lnTo>
                    <a:pt x="32012" y="25243"/>
                  </a:lnTo>
                  <a:lnTo>
                    <a:pt x="33475" y="27439"/>
                  </a:lnTo>
                  <a:lnTo>
                    <a:pt x="34756" y="29268"/>
                  </a:lnTo>
                  <a:lnTo>
                    <a:pt x="36219" y="31463"/>
                  </a:lnTo>
                  <a:lnTo>
                    <a:pt x="37682" y="33658"/>
                  </a:lnTo>
                  <a:lnTo>
                    <a:pt x="39512" y="35487"/>
                  </a:lnTo>
                  <a:lnTo>
                    <a:pt x="42621" y="39512"/>
                  </a:lnTo>
                  <a:lnTo>
                    <a:pt x="45548" y="45000"/>
                  </a:lnTo>
                  <a:lnTo>
                    <a:pt x="48292" y="50853"/>
                  </a:lnTo>
                  <a:lnTo>
                    <a:pt x="51036" y="56707"/>
                  </a:lnTo>
                  <a:lnTo>
                    <a:pt x="53780" y="62560"/>
                  </a:lnTo>
                  <a:lnTo>
                    <a:pt x="56890" y="67317"/>
                  </a:lnTo>
                  <a:lnTo>
                    <a:pt x="60365" y="70975"/>
                  </a:lnTo>
                  <a:lnTo>
                    <a:pt x="64390" y="73536"/>
                  </a:lnTo>
                  <a:lnTo>
                    <a:pt x="67682" y="75000"/>
                  </a:lnTo>
                  <a:lnTo>
                    <a:pt x="71341" y="76463"/>
                  </a:lnTo>
                  <a:lnTo>
                    <a:pt x="74817" y="78292"/>
                  </a:lnTo>
                  <a:lnTo>
                    <a:pt x="78292" y="80487"/>
                  </a:lnTo>
                  <a:lnTo>
                    <a:pt x="81768" y="83048"/>
                  </a:lnTo>
                  <a:lnTo>
                    <a:pt x="85426" y="85975"/>
                  </a:lnTo>
                  <a:lnTo>
                    <a:pt x="88902" y="88902"/>
                  </a:lnTo>
                  <a:lnTo>
                    <a:pt x="92560" y="91829"/>
                  </a:lnTo>
                  <a:lnTo>
                    <a:pt x="96219" y="94756"/>
                  </a:lnTo>
                  <a:lnTo>
                    <a:pt x="99512" y="97682"/>
                  </a:lnTo>
                  <a:lnTo>
                    <a:pt x="103170" y="100975"/>
                  </a:lnTo>
                  <a:lnTo>
                    <a:pt x="106463" y="103902"/>
                  </a:lnTo>
                  <a:lnTo>
                    <a:pt x="110121" y="106829"/>
                  </a:lnTo>
                  <a:lnTo>
                    <a:pt x="113414" y="109390"/>
                  </a:lnTo>
                  <a:lnTo>
                    <a:pt x="116524" y="111951"/>
                  </a:lnTo>
                  <a:lnTo>
                    <a:pt x="120000" y="114146"/>
                  </a:lnTo>
                  <a:lnTo>
                    <a:pt x="119817" y="114512"/>
                  </a:lnTo>
                  <a:lnTo>
                    <a:pt x="119085" y="115243"/>
                  </a:lnTo>
                  <a:lnTo>
                    <a:pt x="117987" y="116341"/>
                  </a:lnTo>
                  <a:lnTo>
                    <a:pt x="117073" y="117073"/>
                  </a:lnTo>
                  <a:lnTo>
                    <a:pt x="115792" y="117804"/>
                  </a:lnTo>
                  <a:lnTo>
                    <a:pt x="114512" y="118902"/>
                  </a:lnTo>
                  <a:lnTo>
                    <a:pt x="113597" y="119634"/>
                  </a:lnTo>
                  <a:lnTo>
                    <a:pt x="113231" y="120000"/>
                  </a:lnTo>
                  <a:lnTo>
                    <a:pt x="109756" y="117439"/>
                  </a:lnTo>
                  <a:lnTo>
                    <a:pt x="106646" y="114878"/>
                  </a:lnTo>
                  <a:lnTo>
                    <a:pt x="103353" y="111951"/>
                  </a:lnTo>
                  <a:lnTo>
                    <a:pt x="100060" y="109024"/>
                  </a:lnTo>
                  <a:lnTo>
                    <a:pt x="96951" y="105731"/>
                  </a:lnTo>
                  <a:lnTo>
                    <a:pt x="93841" y="102439"/>
                  </a:lnTo>
                  <a:lnTo>
                    <a:pt x="90731" y="99146"/>
                  </a:lnTo>
                  <a:lnTo>
                    <a:pt x="87439" y="95121"/>
                  </a:lnTo>
                  <a:lnTo>
                    <a:pt x="84329" y="91829"/>
                  </a:lnTo>
                  <a:lnTo>
                    <a:pt x="81219" y="88902"/>
                  </a:lnTo>
                  <a:lnTo>
                    <a:pt x="77743" y="85609"/>
                  </a:lnTo>
                  <a:lnTo>
                    <a:pt x="74634" y="83048"/>
                  </a:lnTo>
                  <a:lnTo>
                    <a:pt x="71341" y="80487"/>
                  </a:lnTo>
                  <a:lnTo>
                    <a:pt x="67865" y="78292"/>
                  </a:lnTo>
                  <a:lnTo>
                    <a:pt x="64390" y="76463"/>
                  </a:lnTo>
                  <a:lnTo>
                    <a:pt x="60731" y="75365"/>
                  </a:lnTo>
                  <a:lnTo>
                    <a:pt x="56890" y="72439"/>
                  </a:lnTo>
                  <a:lnTo>
                    <a:pt x="53780" y="68780"/>
                  </a:lnTo>
                  <a:lnTo>
                    <a:pt x="51036" y="64024"/>
                  </a:lnTo>
                  <a:lnTo>
                    <a:pt x="48475" y="58536"/>
                  </a:lnTo>
                  <a:lnTo>
                    <a:pt x="45914" y="53048"/>
                  </a:lnTo>
                  <a:lnTo>
                    <a:pt x="43353" y="47560"/>
                  </a:lnTo>
                  <a:lnTo>
                    <a:pt x="40792" y="42073"/>
                  </a:lnTo>
                  <a:lnTo>
                    <a:pt x="37500" y="38048"/>
                  </a:lnTo>
                  <a:lnTo>
                    <a:pt x="35304" y="35487"/>
                  </a:lnTo>
                  <a:lnTo>
                    <a:pt x="32926" y="32926"/>
                  </a:lnTo>
                  <a:lnTo>
                    <a:pt x="30548" y="30731"/>
                  </a:lnTo>
                  <a:lnTo>
                    <a:pt x="27987" y="28536"/>
                  </a:lnTo>
                  <a:lnTo>
                    <a:pt x="25792" y="26341"/>
                  </a:lnTo>
                  <a:lnTo>
                    <a:pt x="23414" y="24878"/>
                  </a:lnTo>
                  <a:lnTo>
                    <a:pt x="20853" y="22682"/>
                  </a:lnTo>
                  <a:lnTo>
                    <a:pt x="18658" y="20853"/>
                  </a:lnTo>
                  <a:lnTo>
                    <a:pt x="16280" y="19390"/>
                  </a:lnTo>
                  <a:lnTo>
                    <a:pt x="13719" y="17195"/>
                  </a:lnTo>
                  <a:lnTo>
                    <a:pt x="11341" y="15000"/>
                  </a:lnTo>
                  <a:lnTo>
                    <a:pt x="9146" y="13170"/>
                  </a:lnTo>
                  <a:lnTo>
                    <a:pt x="6768" y="10975"/>
                  </a:lnTo>
                  <a:lnTo>
                    <a:pt x="4390" y="8414"/>
                  </a:lnTo>
                  <a:lnTo>
                    <a:pt x="2195" y="5853"/>
                  </a:lnTo>
                  <a:lnTo>
                    <a:pt x="0" y="2926"/>
                  </a:lnTo>
                  <a:lnTo>
                    <a:pt x="0" y="2195"/>
                  </a:lnTo>
                  <a:lnTo>
                    <a:pt x="0" y="1097"/>
                  </a:lnTo>
                  <a:lnTo>
                    <a:pt x="182" y="73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2044700" y="3860800"/>
              <a:ext cx="198437" cy="58737"/>
            </a:xfrm>
            <a:custGeom>
              <a:pathLst>
                <a:path extrusionOk="0" h="120000" w="120000">
                  <a:moveTo>
                    <a:pt x="22560" y="25945"/>
                  </a:moveTo>
                  <a:lnTo>
                    <a:pt x="26880" y="21081"/>
                  </a:lnTo>
                  <a:lnTo>
                    <a:pt x="31200" y="16216"/>
                  </a:lnTo>
                  <a:lnTo>
                    <a:pt x="35520" y="12972"/>
                  </a:lnTo>
                  <a:lnTo>
                    <a:pt x="39360" y="9729"/>
                  </a:lnTo>
                  <a:lnTo>
                    <a:pt x="43200" y="8108"/>
                  </a:lnTo>
                  <a:lnTo>
                    <a:pt x="46560" y="3243"/>
                  </a:lnTo>
                  <a:lnTo>
                    <a:pt x="49920" y="3243"/>
                  </a:lnTo>
                  <a:lnTo>
                    <a:pt x="52320" y="1621"/>
                  </a:lnTo>
                  <a:lnTo>
                    <a:pt x="56640" y="1621"/>
                  </a:lnTo>
                  <a:lnTo>
                    <a:pt x="61440" y="0"/>
                  </a:lnTo>
                  <a:lnTo>
                    <a:pt x="66720" y="1621"/>
                  </a:lnTo>
                  <a:lnTo>
                    <a:pt x="71520" y="1621"/>
                  </a:lnTo>
                  <a:lnTo>
                    <a:pt x="75840" y="1621"/>
                  </a:lnTo>
                  <a:lnTo>
                    <a:pt x="81120" y="3243"/>
                  </a:lnTo>
                  <a:lnTo>
                    <a:pt x="85920" y="4864"/>
                  </a:lnTo>
                  <a:lnTo>
                    <a:pt x="90240" y="9729"/>
                  </a:lnTo>
                  <a:lnTo>
                    <a:pt x="95520" y="14594"/>
                  </a:lnTo>
                  <a:lnTo>
                    <a:pt x="99840" y="22702"/>
                  </a:lnTo>
                  <a:lnTo>
                    <a:pt x="104160" y="29189"/>
                  </a:lnTo>
                  <a:lnTo>
                    <a:pt x="108480" y="40540"/>
                  </a:lnTo>
                  <a:lnTo>
                    <a:pt x="111840" y="51891"/>
                  </a:lnTo>
                  <a:lnTo>
                    <a:pt x="115200" y="66486"/>
                  </a:lnTo>
                  <a:lnTo>
                    <a:pt x="117600" y="82702"/>
                  </a:lnTo>
                  <a:lnTo>
                    <a:pt x="119520" y="100540"/>
                  </a:lnTo>
                  <a:lnTo>
                    <a:pt x="120000" y="120000"/>
                  </a:lnTo>
                  <a:lnTo>
                    <a:pt x="117120" y="120000"/>
                  </a:lnTo>
                  <a:lnTo>
                    <a:pt x="114720" y="111891"/>
                  </a:lnTo>
                  <a:lnTo>
                    <a:pt x="112800" y="100540"/>
                  </a:lnTo>
                  <a:lnTo>
                    <a:pt x="111360" y="90810"/>
                  </a:lnTo>
                  <a:lnTo>
                    <a:pt x="103680" y="69729"/>
                  </a:lnTo>
                  <a:lnTo>
                    <a:pt x="94560" y="50270"/>
                  </a:lnTo>
                  <a:lnTo>
                    <a:pt x="84960" y="35675"/>
                  </a:lnTo>
                  <a:lnTo>
                    <a:pt x="74400" y="25945"/>
                  </a:lnTo>
                  <a:lnTo>
                    <a:pt x="63840" y="22702"/>
                  </a:lnTo>
                  <a:lnTo>
                    <a:pt x="53280" y="21081"/>
                  </a:lnTo>
                  <a:lnTo>
                    <a:pt x="42240" y="25945"/>
                  </a:lnTo>
                  <a:lnTo>
                    <a:pt x="32160" y="34054"/>
                  </a:lnTo>
                  <a:lnTo>
                    <a:pt x="30240" y="35675"/>
                  </a:lnTo>
                  <a:lnTo>
                    <a:pt x="26880" y="40540"/>
                  </a:lnTo>
                  <a:lnTo>
                    <a:pt x="21600" y="48648"/>
                  </a:lnTo>
                  <a:lnTo>
                    <a:pt x="16320" y="56756"/>
                  </a:lnTo>
                  <a:lnTo>
                    <a:pt x="10560" y="61621"/>
                  </a:lnTo>
                  <a:lnTo>
                    <a:pt x="5760" y="66486"/>
                  </a:lnTo>
                  <a:lnTo>
                    <a:pt x="2400" y="69729"/>
                  </a:lnTo>
                  <a:lnTo>
                    <a:pt x="0" y="64864"/>
                  </a:lnTo>
                  <a:lnTo>
                    <a:pt x="1440" y="60000"/>
                  </a:lnTo>
                  <a:lnTo>
                    <a:pt x="2880" y="56756"/>
                  </a:lnTo>
                  <a:lnTo>
                    <a:pt x="5280" y="50270"/>
                  </a:lnTo>
                  <a:lnTo>
                    <a:pt x="8160" y="45405"/>
                  </a:lnTo>
                  <a:lnTo>
                    <a:pt x="11040" y="38918"/>
                  </a:lnTo>
                  <a:lnTo>
                    <a:pt x="14400" y="35675"/>
                  </a:lnTo>
                  <a:lnTo>
                    <a:pt x="18240" y="29189"/>
                  </a:lnTo>
                  <a:lnTo>
                    <a:pt x="22560" y="259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122487" y="5065712"/>
              <a:ext cx="155575" cy="50800"/>
            </a:xfrm>
            <a:custGeom>
              <a:pathLst>
                <a:path extrusionOk="0" h="120000" w="120000">
                  <a:moveTo>
                    <a:pt x="0" y="106666"/>
                  </a:moveTo>
                  <a:lnTo>
                    <a:pt x="6122" y="100952"/>
                  </a:lnTo>
                  <a:lnTo>
                    <a:pt x="12244" y="99047"/>
                  </a:lnTo>
                  <a:lnTo>
                    <a:pt x="18367" y="95238"/>
                  </a:lnTo>
                  <a:lnTo>
                    <a:pt x="25102" y="91428"/>
                  </a:lnTo>
                  <a:lnTo>
                    <a:pt x="31224" y="87619"/>
                  </a:lnTo>
                  <a:lnTo>
                    <a:pt x="36734" y="81904"/>
                  </a:lnTo>
                  <a:lnTo>
                    <a:pt x="43469" y="74285"/>
                  </a:lnTo>
                  <a:lnTo>
                    <a:pt x="48979" y="62857"/>
                  </a:lnTo>
                  <a:lnTo>
                    <a:pt x="67346" y="59047"/>
                  </a:lnTo>
                  <a:lnTo>
                    <a:pt x="82653" y="51428"/>
                  </a:lnTo>
                  <a:lnTo>
                    <a:pt x="94897" y="38095"/>
                  </a:lnTo>
                  <a:lnTo>
                    <a:pt x="104693" y="26666"/>
                  </a:lnTo>
                  <a:lnTo>
                    <a:pt x="111428" y="15238"/>
                  </a:lnTo>
                  <a:lnTo>
                    <a:pt x="116326" y="3809"/>
                  </a:lnTo>
                  <a:lnTo>
                    <a:pt x="119387" y="0"/>
                  </a:lnTo>
                  <a:lnTo>
                    <a:pt x="119999" y="0"/>
                  </a:lnTo>
                  <a:lnTo>
                    <a:pt x="116326" y="15238"/>
                  </a:lnTo>
                  <a:lnTo>
                    <a:pt x="115102" y="22857"/>
                  </a:lnTo>
                  <a:lnTo>
                    <a:pt x="113877" y="30476"/>
                  </a:lnTo>
                  <a:lnTo>
                    <a:pt x="110204" y="43809"/>
                  </a:lnTo>
                  <a:lnTo>
                    <a:pt x="104081" y="53333"/>
                  </a:lnTo>
                  <a:lnTo>
                    <a:pt x="97346" y="60952"/>
                  </a:lnTo>
                  <a:lnTo>
                    <a:pt x="91224" y="68571"/>
                  </a:lnTo>
                  <a:lnTo>
                    <a:pt x="83877" y="74285"/>
                  </a:lnTo>
                  <a:lnTo>
                    <a:pt x="77142" y="81904"/>
                  </a:lnTo>
                  <a:lnTo>
                    <a:pt x="69795" y="85714"/>
                  </a:lnTo>
                  <a:lnTo>
                    <a:pt x="63673" y="91428"/>
                  </a:lnTo>
                  <a:lnTo>
                    <a:pt x="56938" y="97142"/>
                  </a:lnTo>
                  <a:lnTo>
                    <a:pt x="48979" y="102857"/>
                  </a:lnTo>
                  <a:lnTo>
                    <a:pt x="42244" y="110476"/>
                  </a:lnTo>
                  <a:lnTo>
                    <a:pt x="35510" y="114285"/>
                  </a:lnTo>
                  <a:lnTo>
                    <a:pt x="29999" y="118095"/>
                  </a:lnTo>
                  <a:lnTo>
                    <a:pt x="22653" y="120000"/>
                  </a:lnTo>
                  <a:lnTo>
                    <a:pt x="16530" y="120000"/>
                  </a:lnTo>
                  <a:lnTo>
                    <a:pt x="8571" y="120000"/>
                  </a:lnTo>
                  <a:lnTo>
                    <a:pt x="0" y="116190"/>
                  </a:lnTo>
                  <a:lnTo>
                    <a:pt x="0" y="1066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2151062" y="5097462"/>
              <a:ext cx="263525" cy="60325"/>
            </a:xfrm>
            <a:custGeom>
              <a:pathLst>
                <a:path extrusionOk="0" h="120000" w="120000">
                  <a:moveTo>
                    <a:pt x="0" y="107368"/>
                  </a:moveTo>
                  <a:lnTo>
                    <a:pt x="7207" y="104210"/>
                  </a:lnTo>
                  <a:lnTo>
                    <a:pt x="14054" y="99473"/>
                  </a:lnTo>
                  <a:lnTo>
                    <a:pt x="20900" y="93157"/>
                  </a:lnTo>
                  <a:lnTo>
                    <a:pt x="27747" y="88421"/>
                  </a:lnTo>
                  <a:lnTo>
                    <a:pt x="34594" y="82105"/>
                  </a:lnTo>
                  <a:lnTo>
                    <a:pt x="41441" y="75789"/>
                  </a:lnTo>
                  <a:lnTo>
                    <a:pt x="48288" y="69473"/>
                  </a:lnTo>
                  <a:lnTo>
                    <a:pt x="55135" y="63157"/>
                  </a:lnTo>
                  <a:lnTo>
                    <a:pt x="61981" y="56842"/>
                  </a:lnTo>
                  <a:lnTo>
                    <a:pt x="68828" y="48947"/>
                  </a:lnTo>
                  <a:lnTo>
                    <a:pt x="75675" y="44210"/>
                  </a:lnTo>
                  <a:lnTo>
                    <a:pt x="82162" y="36315"/>
                  </a:lnTo>
                  <a:lnTo>
                    <a:pt x="89369" y="31578"/>
                  </a:lnTo>
                  <a:lnTo>
                    <a:pt x="95855" y="25263"/>
                  </a:lnTo>
                  <a:lnTo>
                    <a:pt x="103063" y="20526"/>
                  </a:lnTo>
                  <a:lnTo>
                    <a:pt x="109549" y="15789"/>
                  </a:lnTo>
                  <a:lnTo>
                    <a:pt x="112072" y="9473"/>
                  </a:lnTo>
                  <a:lnTo>
                    <a:pt x="114954" y="4736"/>
                  </a:lnTo>
                  <a:lnTo>
                    <a:pt x="117477" y="0"/>
                  </a:lnTo>
                  <a:lnTo>
                    <a:pt x="120000" y="9473"/>
                  </a:lnTo>
                  <a:lnTo>
                    <a:pt x="119279" y="18947"/>
                  </a:lnTo>
                  <a:lnTo>
                    <a:pt x="117477" y="22105"/>
                  </a:lnTo>
                  <a:lnTo>
                    <a:pt x="114954" y="23684"/>
                  </a:lnTo>
                  <a:lnTo>
                    <a:pt x="113513" y="28421"/>
                  </a:lnTo>
                  <a:lnTo>
                    <a:pt x="106306" y="33157"/>
                  </a:lnTo>
                  <a:lnTo>
                    <a:pt x="99099" y="39473"/>
                  </a:lnTo>
                  <a:lnTo>
                    <a:pt x="92252" y="45789"/>
                  </a:lnTo>
                  <a:lnTo>
                    <a:pt x="85045" y="52105"/>
                  </a:lnTo>
                  <a:lnTo>
                    <a:pt x="78198" y="58421"/>
                  </a:lnTo>
                  <a:lnTo>
                    <a:pt x="70990" y="66315"/>
                  </a:lnTo>
                  <a:lnTo>
                    <a:pt x="64504" y="72631"/>
                  </a:lnTo>
                  <a:lnTo>
                    <a:pt x="57297" y="80526"/>
                  </a:lnTo>
                  <a:lnTo>
                    <a:pt x="50090" y="88421"/>
                  </a:lnTo>
                  <a:lnTo>
                    <a:pt x="43243" y="93157"/>
                  </a:lnTo>
                  <a:lnTo>
                    <a:pt x="36036" y="101052"/>
                  </a:lnTo>
                  <a:lnTo>
                    <a:pt x="29189" y="105789"/>
                  </a:lnTo>
                  <a:lnTo>
                    <a:pt x="21621" y="108947"/>
                  </a:lnTo>
                  <a:lnTo>
                    <a:pt x="14414" y="115263"/>
                  </a:lnTo>
                  <a:lnTo>
                    <a:pt x="7567" y="118421"/>
                  </a:lnTo>
                  <a:lnTo>
                    <a:pt x="0" y="120000"/>
                  </a:lnTo>
                  <a:lnTo>
                    <a:pt x="0" y="10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2152650" y="3994150"/>
              <a:ext cx="17462" cy="46037"/>
            </a:xfrm>
            <a:custGeom>
              <a:pathLst>
                <a:path extrusionOk="0" h="120000" w="120000">
                  <a:moveTo>
                    <a:pt x="62857" y="0"/>
                  </a:moveTo>
                  <a:lnTo>
                    <a:pt x="80000" y="0"/>
                  </a:lnTo>
                  <a:lnTo>
                    <a:pt x="102857" y="4067"/>
                  </a:lnTo>
                  <a:lnTo>
                    <a:pt x="114285" y="12203"/>
                  </a:lnTo>
                  <a:lnTo>
                    <a:pt x="120000" y="18305"/>
                  </a:lnTo>
                  <a:lnTo>
                    <a:pt x="114285" y="44745"/>
                  </a:lnTo>
                  <a:lnTo>
                    <a:pt x="102857" y="71186"/>
                  </a:lnTo>
                  <a:lnTo>
                    <a:pt x="74285" y="93559"/>
                  </a:lnTo>
                  <a:lnTo>
                    <a:pt x="57142" y="117966"/>
                  </a:lnTo>
                  <a:lnTo>
                    <a:pt x="34285" y="120000"/>
                  </a:lnTo>
                  <a:lnTo>
                    <a:pt x="17142" y="117966"/>
                  </a:lnTo>
                  <a:lnTo>
                    <a:pt x="5714" y="111864"/>
                  </a:lnTo>
                  <a:lnTo>
                    <a:pt x="0" y="107796"/>
                  </a:lnTo>
                  <a:lnTo>
                    <a:pt x="34285" y="85423"/>
                  </a:lnTo>
                  <a:lnTo>
                    <a:pt x="51428" y="56949"/>
                  </a:lnTo>
                  <a:lnTo>
                    <a:pt x="51428" y="28474"/>
                  </a:lnTo>
                  <a:lnTo>
                    <a:pt x="62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2160587" y="4014787"/>
              <a:ext cx="60325" cy="73025"/>
            </a:xfrm>
            <a:custGeom>
              <a:pathLst>
                <a:path extrusionOk="0" h="120000" w="120000">
                  <a:moveTo>
                    <a:pt x="71052" y="52173"/>
                  </a:moveTo>
                  <a:lnTo>
                    <a:pt x="85263" y="41739"/>
                  </a:lnTo>
                  <a:lnTo>
                    <a:pt x="96315" y="27391"/>
                  </a:lnTo>
                  <a:lnTo>
                    <a:pt x="104210" y="13043"/>
                  </a:lnTo>
                  <a:lnTo>
                    <a:pt x="110526" y="0"/>
                  </a:lnTo>
                  <a:lnTo>
                    <a:pt x="120000" y="0"/>
                  </a:lnTo>
                  <a:lnTo>
                    <a:pt x="118421" y="18260"/>
                  </a:lnTo>
                  <a:lnTo>
                    <a:pt x="110526" y="35217"/>
                  </a:lnTo>
                  <a:lnTo>
                    <a:pt x="97894" y="52173"/>
                  </a:lnTo>
                  <a:lnTo>
                    <a:pt x="82105" y="66521"/>
                  </a:lnTo>
                  <a:lnTo>
                    <a:pt x="61578" y="82173"/>
                  </a:lnTo>
                  <a:lnTo>
                    <a:pt x="41052" y="95217"/>
                  </a:lnTo>
                  <a:lnTo>
                    <a:pt x="22105" y="106956"/>
                  </a:lnTo>
                  <a:lnTo>
                    <a:pt x="4736" y="120000"/>
                  </a:lnTo>
                  <a:lnTo>
                    <a:pt x="0" y="117391"/>
                  </a:lnTo>
                  <a:lnTo>
                    <a:pt x="0" y="110869"/>
                  </a:lnTo>
                  <a:lnTo>
                    <a:pt x="0" y="101739"/>
                  </a:lnTo>
                  <a:lnTo>
                    <a:pt x="0" y="95217"/>
                  </a:lnTo>
                  <a:lnTo>
                    <a:pt x="9473" y="87391"/>
                  </a:lnTo>
                  <a:lnTo>
                    <a:pt x="17368" y="82173"/>
                  </a:lnTo>
                  <a:lnTo>
                    <a:pt x="26842" y="75652"/>
                  </a:lnTo>
                  <a:lnTo>
                    <a:pt x="36315" y="71739"/>
                  </a:lnTo>
                  <a:lnTo>
                    <a:pt x="45789" y="66521"/>
                  </a:lnTo>
                  <a:lnTo>
                    <a:pt x="53684" y="62608"/>
                  </a:lnTo>
                  <a:lnTo>
                    <a:pt x="63157" y="57391"/>
                  </a:lnTo>
                  <a:lnTo>
                    <a:pt x="71052" y="52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197100" y="4960937"/>
              <a:ext cx="138112" cy="33337"/>
            </a:xfrm>
            <a:custGeom>
              <a:pathLst>
                <a:path extrusionOk="0" h="120000" w="120000">
                  <a:moveTo>
                    <a:pt x="4114" y="87804"/>
                  </a:moveTo>
                  <a:lnTo>
                    <a:pt x="15085" y="87804"/>
                  </a:lnTo>
                  <a:lnTo>
                    <a:pt x="26057" y="81951"/>
                  </a:lnTo>
                  <a:lnTo>
                    <a:pt x="36342" y="73170"/>
                  </a:lnTo>
                  <a:lnTo>
                    <a:pt x="46628" y="67317"/>
                  </a:lnTo>
                  <a:lnTo>
                    <a:pt x="56228" y="52682"/>
                  </a:lnTo>
                  <a:lnTo>
                    <a:pt x="66514" y="43902"/>
                  </a:lnTo>
                  <a:lnTo>
                    <a:pt x="75428" y="29268"/>
                  </a:lnTo>
                  <a:lnTo>
                    <a:pt x="85714" y="14634"/>
                  </a:lnTo>
                  <a:lnTo>
                    <a:pt x="90514" y="20487"/>
                  </a:lnTo>
                  <a:lnTo>
                    <a:pt x="95314" y="20487"/>
                  </a:lnTo>
                  <a:lnTo>
                    <a:pt x="100114" y="11707"/>
                  </a:lnTo>
                  <a:lnTo>
                    <a:pt x="104228" y="5853"/>
                  </a:lnTo>
                  <a:lnTo>
                    <a:pt x="108342" y="0"/>
                  </a:lnTo>
                  <a:lnTo>
                    <a:pt x="111771" y="0"/>
                  </a:lnTo>
                  <a:lnTo>
                    <a:pt x="115885" y="2926"/>
                  </a:lnTo>
                  <a:lnTo>
                    <a:pt x="119999" y="14634"/>
                  </a:lnTo>
                  <a:lnTo>
                    <a:pt x="119314" y="32195"/>
                  </a:lnTo>
                  <a:lnTo>
                    <a:pt x="105599" y="43902"/>
                  </a:lnTo>
                  <a:lnTo>
                    <a:pt x="91200" y="55609"/>
                  </a:lnTo>
                  <a:lnTo>
                    <a:pt x="77485" y="70243"/>
                  </a:lnTo>
                  <a:lnTo>
                    <a:pt x="62399" y="81951"/>
                  </a:lnTo>
                  <a:lnTo>
                    <a:pt x="48000" y="96585"/>
                  </a:lnTo>
                  <a:lnTo>
                    <a:pt x="32914" y="105365"/>
                  </a:lnTo>
                  <a:lnTo>
                    <a:pt x="17828" y="117073"/>
                  </a:lnTo>
                  <a:lnTo>
                    <a:pt x="2742" y="120000"/>
                  </a:lnTo>
                  <a:lnTo>
                    <a:pt x="685" y="114146"/>
                  </a:lnTo>
                  <a:lnTo>
                    <a:pt x="0" y="102439"/>
                  </a:lnTo>
                  <a:lnTo>
                    <a:pt x="1371" y="90731"/>
                  </a:lnTo>
                  <a:lnTo>
                    <a:pt x="4114" y="87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225675" y="4368800"/>
              <a:ext cx="103187" cy="44450"/>
            </a:xfrm>
            <a:custGeom>
              <a:pathLst>
                <a:path extrusionOk="0" h="120000" w="120000">
                  <a:moveTo>
                    <a:pt x="0" y="85714"/>
                  </a:moveTo>
                  <a:lnTo>
                    <a:pt x="22325" y="92142"/>
                  </a:lnTo>
                  <a:lnTo>
                    <a:pt x="43720" y="87857"/>
                  </a:lnTo>
                  <a:lnTo>
                    <a:pt x="64186" y="72857"/>
                  </a:lnTo>
                  <a:lnTo>
                    <a:pt x="81860" y="53571"/>
                  </a:lnTo>
                  <a:lnTo>
                    <a:pt x="98604" y="32142"/>
                  </a:lnTo>
                  <a:lnTo>
                    <a:pt x="109767" y="14999"/>
                  </a:lnTo>
                  <a:lnTo>
                    <a:pt x="117209" y="4285"/>
                  </a:lnTo>
                  <a:lnTo>
                    <a:pt x="120000" y="0"/>
                  </a:lnTo>
                  <a:lnTo>
                    <a:pt x="120000" y="17142"/>
                  </a:lnTo>
                  <a:lnTo>
                    <a:pt x="113488" y="38571"/>
                  </a:lnTo>
                  <a:lnTo>
                    <a:pt x="106046" y="53571"/>
                  </a:lnTo>
                  <a:lnTo>
                    <a:pt x="100465" y="62142"/>
                  </a:lnTo>
                  <a:lnTo>
                    <a:pt x="86511" y="85714"/>
                  </a:lnTo>
                  <a:lnTo>
                    <a:pt x="73488" y="102857"/>
                  </a:lnTo>
                  <a:lnTo>
                    <a:pt x="63255" y="111428"/>
                  </a:lnTo>
                  <a:lnTo>
                    <a:pt x="53023" y="117857"/>
                  </a:lnTo>
                  <a:lnTo>
                    <a:pt x="43720" y="119999"/>
                  </a:lnTo>
                  <a:lnTo>
                    <a:pt x="34418" y="119999"/>
                  </a:lnTo>
                  <a:lnTo>
                    <a:pt x="24186" y="119999"/>
                  </a:lnTo>
                  <a:lnTo>
                    <a:pt x="13953" y="117857"/>
                  </a:lnTo>
                  <a:lnTo>
                    <a:pt x="9302" y="109285"/>
                  </a:lnTo>
                  <a:lnTo>
                    <a:pt x="3720" y="104999"/>
                  </a:lnTo>
                  <a:lnTo>
                    <a:pt x="930" y="96428"/>
                  </a:lnTo>
                  <a:lnTo>
                    <a:pt x="0" y="857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225675" y="4270375"/>
              <a:ext cx="63500" cy="44450"/>
            </a:xfrm>
            <a:custGeom>
              <a:pathLst>
                <a:path extrusionOk="0" h="120000" w="120000">
                  <a:moveTo>
                    <a:pt x="117000" y="2142"/>
                  </a:moveTo>
                  <a:lnTo>
                    <a:pt x="120000" y="6428"/>
                  </a:lnTo>
                  <a:lnTo>
                    <a:pt x="120000" y="14999"/>
                  </a:lnTo>
                  <a:lnTo>
                    <a:pt x="120000" y="21428"/>
                  </a:lnTo>
                  <a:lnTo>
                    <a:pt x="120000" y="32142"/>
                  </a:lnTo>
                  <a:lnTo>
                    <a:pt x="105000" y="36428"/>
                  </a:lnTo>
                  <a:lnTo>
                    <a:pt x="88500" y="47142"/>
                  </a:lnTo>
                  <a:lnTo>
                    <a:pt x="75000" y="62142"/>
                  </a:lnTo>
                  <a:lnTo>
                    <a:pt x="60000" y="75000"/>
                  </a:lnTo>
                  <a:lnTo>
                    <a:pt x="43500" y="87857"/>
                  </a:lnTo>
                  <a:lnTo>
                    <a:pt x="30000" y="100714"/>
                  </a:lnTo>
                  <a:lnTo>
                    <a:pt x="15000" y="113571"/>
                  </a:lnTo>
                  <a:lnTo>
                    <a:pt x="0" y="119999"/>
                  </a:lnTo>
                  <a:lnTo>
                    <a:pt x="1500" y="109285"/>
                  </a:lnTo>
                  <a:lnTo>
                    <a:pt x="4500" y="94285"/>
                  </a:lnTo>
                  <a:lnTo>
                    <a:pt x="12000" y="81428"/>
                  </a:lnTo>
                  <a:lnTo>
                    <a:pt x="19500" y="70714"/>
                  </a:lnTo>
                  <a:lnTo>
                    <a:pt x="28500" y="59999"/>
                  </a:lnTo>
                  <a:lnTo>
                    <a:pt x="37500" y="47142"/>
                  </a:lnTo>
                  <a:lnTo>
                    <a:pt x="48000" y="36428"/>
                  </a:lnTo>
                  <a:lnTo>
                    <a:pt x="57000" y="25714"/>
                  </a:lnTo>
                  <a:lnTo>
                    <a:pt x="66000" y="14999"/>
                  </a:lnTo>
                  <a:lnTo>
                    <a:pt x="76500" y="10714"/>
                  </a:lnTo>
                  <a:lnTo>
                    <a:pt x="84000" y="4285"/>
                  </a:lnTo>
                  <a:lnTo>
                    <a:pt x="93000" y="0"/>
                  </a:lnTo>
                  <a:lnTo>
                    <a:pt x="97500" y="0"/>
                  </a:lnTo>
                  <a:lnTo>
                    <a:pt x="105000" y="0"/>
                  </a:lnTo>
                  <a:lnTo>
                    <a:pt x="109500" y="0"/>
                  </a:lnTo>
                  <a:lnTo>
                    <a:pt x="117000" y="2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2227262" y="4459287"/>
              <a:ext cx="26987" cy="65087"/>
            </a:xfrm>
            <a:custGeom>
              <a:pathLst>
                <a:path extrusionOk="0" h="120000" w="120000">
                  <a:moveTo>
                    <a:pt x="91764" y="0"/>
                  </a:moveTo>
                  <a:lnTo>
                    <a:pt x="120000" y="4390"/>
                  </a:lnTo>
                  <a:lnTo>
                    <a:pt x="116470" y="35121"/>
                  </a:lnTo>
                  <a:lnTo>
                    <a:pt x="91764" y="64390"/>
                  </a:lnTo>
                  <a:lnTo>
                    <a:pt x="67058" y="90731"/>
                  </a:lnTo>
                  <a:lnTo>
                    <a:pt x="49411" y="120000"/>
                  </a:lnTo>
                  <a:lnTo>
                    <a:pt x="0" y="120000"/>
                  </a:lnTo>
                  <a:lnTo>
                    <a:pt x="21176" y="89268"/>
                  </a:lnTo>
                  <a:lnTo>
                    <a:pt x="49411" y="61463"/>
                  </a:lnTo>
                  <a:lnTo>
                    <a:pt x="74117" y="30731"/>
                  </a:lnTo>
                  <a:lnTo>
                    <a:pt x="917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2239962" y="4594225"/>
              <a:ext cx="36512" cy="34925"/>
            </a:xfrm>
            <a:custGeom>
              <a:pathLst>
                <a:path extrusionOk="0" h="120000" w="120000">
                  <a:moveTo>
                    <a:pt x="106956" y="0"/>
                  </a:moveTo>
                  <a:lnTo>
                    <a:pt x="114782" y="5333"/>
                  </a:lnTo>
                  <a:lnTo>
                    <a:pt x="120000" y="10666"/>
                  </a:lnTo>
                  <a:lnTo>
                    <a:pt x="120000" y="18666"/>
                  </a:lnTo>
                  <a:lnTo>
                    <a:pt x="120000" y="24000"/>
                  </a:lnTo>
                  <a:lnTo>
                    <a:pt x="104347" y="37333"/>
                  </a:lnTo>
                  <a:lnTo>
                    <a:pt x="93913" y="48000"/>
                  </a:lnTo>
                  <a:lnTo>
                    <a:pt x="80869" y="64000"/>
                  </a:lnTo>
                  <a:lnTo>
                    <a:pt x="67826" y="77333"/>
                  </a:lnTo>
                  <a:lnTo>
                    <a:pt x="54782" y="88000"/>
                  </a:lnTo>
                  <a:lnTo>
                    <a:pt x="41739" y="101333"/>
                  </a:lnTo>
                  <a:lnTo>
                    <a:pt x="26086" y="109333"/>
                  </a:lnTo>
                  <a:lnTo>
                    <a:pt x="7826" y="120000"/>
                  </a:lnTo>
                  <a:lnTo>
                    <a:pt x="2608" y="112000"/>
                  </a:lnTo>
                  <a:lnTo>
                    <a:pt x="0" y="106666"/>
                  </a:lnTo>
                  <a:lnTo>
                    <a:pt x="0" y="98666"/>
                  </a:lnTo>
                  <a:lnTo>
                    <a:pt x="0" y="90666"/>
                  </a:lnTo>
                  <a:lnTo>
                    <a:pt x="13043" y="80000"/>
                  </a:lnTo>
                  <a:lnTo>
                    <a:pt x="26086" y="66666"/>
                  </a:lnTo>
                  <a:lnTo>
                    <a:pt x="39130" y="53333"/>
                  </a:lnTo>
                  <a:lnTo>
                    <a:pt x="52173" y="42666"/>
                  </a:lnTo>
                  <a:lnTo>
                    <a:pt x="65217" y="29333"/>
                  </a:lnTo>
                  <a:lnTo>
                    <a:pt x="78260" y="21333"/>
                  </a:lnTo>
                  <a:lnTo>
                    <a:pt x="93913" y="8000"/>
                  </a:lnTo>
                  <a:lnTo>
                    <a:pt x="1069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2233612" y="4146550"/>
              <a:ext cx="57150" cy="77787"/>
            </a:xfrm>
            <a:custGeom>
              <a:pathLst>
                <a:path extrusionOk="0" h="120000" w="120000">
                  <a:moveTo>
                    <a:pt x="86666" y="40000"/>
                  </a:moveTo>
                  <a:lnTo>
                    <a:pt x="81666" y="35151"/>
                  </a:lnTo>
                  <a:lnTo>
                    <a:pt x="73333" y="31515"/>
                  </a:lnTo>
                  <a:lnTo>
                    <a:pt x="61666" y="26666"/>
                  </a:lnTo>
                  <a:lnTo>
                    <a:pt x="51666" y="23030"/>
                  </a:lnTo>
                  <a:lnTo>
                    <a:pt x="41666" y="18181"/>
                  </a:lnTo>
                  <a:lnTo>
                    <a:pt x="36666" y="13333"/>
                  </a:lnTo>
                  <a:lnTo>
                    <a:pt x="36666" y="7272"/>
                  </a:lnTo>
                  <a:lnTo>
                    <a:pt x="41666" y="0"/>
                  </a:lnTo>
                  <a:lnTo>
                    <a:pt x="50000" y="3636"/>
                  </a:lnTo>
                  <a:lnTo>
                    <a:pt x="60000" y="7272"/>
                  </a:lnTo>
                  <a:lnTo>
                    <a:pt x="71666" y="9696"/>
                  </a:lnTo>
                  <a:lnTo>
                    <a:pt x="85000" y="13333"/>
                  </a:lnTo>
                  <a:lnTo>
                    <a:pt x="95000" y="15757"/>
                  </a:lnTo>
                  <a:lnTo>
                    <a:pt x="105000" y="19393"/>
                  </a:lnTo>
                  <a:lnTo>
                    <a:pt x="115000" y="25454"/>
                  </a:lnTo>
                  <a:lnTo>
                    <a:pt x="120000" y="32727"/>
                  </a:lnTo>
                  <a:lnTo>
                    <a:pt x="118333" y="48484"/>
                  </a:lnTo>
                  <a:lnTo>
                    <a:pt x="113333" y="60606"/>
                  </a:lnTo>
                  <a:lnTo>
                    <a:pt x="103333" y="72727"/>
                  </a:lnTo>
                  <a:lnTo>
                    <a:pt x="90000" y="83636"/>
                  </a:lnTo>
                  <a:lnTo>
                    <a:pt x="75000" y="94545"/>
                  </a:lnTo>
                  <a:lnTo>
                    <a:pt x="56666" y="104242"/>
                  </a:lnTo>
                  <a:lnTo>
                    <a:pt x="38333" y="112727"/>
                  </a:lnTo>
                  <a:lnTo>
                    <a:pt x="18333" y="119999"/>
                  </a:lnTo>
                  <a:lnTo>
                    <a:pt x="0" y="119999"/>
                  </a:lnTo>
                  <a:lnTo>
                    <a:pt x="3333" y="112727"/>
                  </a:lnTo>
                  <a:lnTo>
                    <a:pt x="13333" y="104242"/>
                  </a:lnTo>
                  <a:lnTo>
                    <a:pt x="28333" y="94545"/>
                  </a:lnTo>
                  <a:lnTo>
                    <a:pt x="46666" y="82424"/>
                  </a:lnTo>
                  <a:lnTo>
                    <a:pt x="61666" y="71515"/>
                  </a:lnTo>
                  <a:lnTo>
                    <a:pt x="76666" y="61818"/>
                  </a:lnTo>
                  <a:lnTo>
                    <a:pt x="85000" y="50909"/>
                  </a:lnTo>
                  <a:lnTo>
                    <a:pt x="86666" y="4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2249487" y="4516437"/>
              <a:ext cx="22225" cy="39687"/>
            </a:xfrm>
            <a:custGeom>
              <a:pathLst>
                <a:path extrusionOk="0" h="120000" w="120000">
                  <a:moveTo>
                    <a:pt x="115384" y="0"/>
                  </a:moveTo>
                  <a:lnTo>
                    <a:pt x="120000" y="24489"/>
                  </a:lnTo>
                  <a:lnTo>
                    <a:pt x="106153" y="53877"/>
                  </a:lnTo>
                  <a:lnTo>
                    <a:pt x="78461" y="80816"/>
                  </a:lnTo>
                  <a:lnTo>
                    <a:pt x="60000" y="110204"/>
                  </a:lnTo>
                  <a:lnTo>
                    <a:pt x="46153" y="112653"/>
                  </a:lnTo>
                  <a:lnTo>
                    <a:pt x="32307" y="117551"/>
                  </a:lnTo>
                  <a:lnTo>
                    <a:pt x="13846" y="119999"/>
                  </a:lnTo>
                  <a:lnTo>
                    <a:pt x="0" y="115102"/>
                  </a:lnTo>
                  <a:lnTo>
                    <a:pt x="18461" y="83265"/>
                  </a:lnTo>
                  <a:lnTo>
                    <a:pt x="46153" y="53877"/>
                  </a:lnTo>
                  <a:lnTo>
                    <a:pt x="78461" y="24489"/>
                  </a:lnTo>
                  <a:lnTo>
                    <a:pt x="115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2246312" y="4000500"/>
              <a:ext cx="38100" cy="65087"/>
            </a:xfrm>
            <a:custGeom>
              <a:pathLst>
                <a:path extrusionOk="0" h="120000" w="120000">
                  <a:moveTo>
                    <a:pt x="97500" y="0"/>
                  </a:moveTo>
                  <a:lnTo>
                    <a:pt x="107500" y="0"/>
                  </a:lnTo>
                  <a:lnTo>
                    <a:pt x="112500" y="0"/>
                  </a:lnTo>
                  <a:lnTo>
                    <a:pt x="115000" y="2891"/>
                  </a:lnTo>
                  <a:lnTo>
                    <a:pt x="120000" y="5783"/>
                  </a:lnTo>
                  <a:lnTo>
                    <a:pt x="120000" y="20240"/>
                  </a:lnTo>
                  <a:lnTo>
                    <a:pt x="112500" y="34698"/>
                  </a:lnTo>
                  <a:lnTo>
                    <a:pt x="95000" y="50602"/>
                  </a:lnTo>
                  <a:lnTo>
                    <a:pt x="75000" y="65060"/>
                  </a:lnTo>
                  <a:lnTo>
                    <a:pt x="55000" y="79518"/>
                  </a:lnTo>
                  <a:lnTo>
                    <a:pt x="32500" y="95421"/>
                  </a:lnTo>
                  <a:lnTo>
                    <a:pt x="15000" y="108433"/>
                  </a:lnTo>
                  <a:lnTo>
                    <a:pt x="0" y="119999"/>
                  </a:lnTo>
                  <a:lnTo>
                    <a:pt x="17500" y="89638"/>
                  </a:lnTo>
                  <a:lnTo>
                    <a:pt x="30000" y="78072"/>
                  </a:lnTo>
                  <a:lnTo>
                    <a:pt x="40000" y="66506"/>
                  </a:lnTo>
                  <a:lnTo>
                    <a:pt x="55000" y="56385"/>
                  </a:lnTo>
                  <a:lnTo>
                    <a:pt x="70000" y="46265"/>
                  </a:lnTo>
                  <a:lnTo>
                    <a:pt x="80000" y="36144"/>
                  </a:lnTo>
                  <a:lnTo>
                    <a:pt x="92500" y="27469"/>
                  </a:lnTo>
                  <a:lnTo>
                    <a:pt x="97500" y="13012"/>
                  </a:lnTo>
                  <a:lnTo>
                    <a:pt x="97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2257425" y="3889375"/>
              <a:ext cx="74612" cy="127000"/>
            </a:xfrm>
            <a:custGeom>
              <a:pathLst>
                <a:path extrusionOk="0" h="120000" w="120000">
                  <a:moveTo>
                    <a:pt x="1290" y="0"/>
                  </a:moveTo>
                  <a:lnTo>
                    <a:pt x="25806" y="4500"/>
                  </a:lnTo>
                  <a:lnTo>
                    <a:pt x="46451" y="9750"/>
                  </a:lnTo>
                  <a:lnTo>
                    <a:pt x="65806" y="17250"/>
                  </a:lnTo>
                  <a:lnTo>
                    <a:pt x="81290" y="27000"/>
                  </a:lnTo>
                  <a:lnTo>
                    <a:pt x="95483" y="36750"/>
                  </a:lnTo>
                  <a:lnTo>
                    <a:pt x="105806" y="50250"/>
                  </a:lnTo>
                  <a:lnTo>
                    <a:pt x="113548" y="63750"/>
                  </a:lnTo>
                  <a:lnTo>
                    <a:pt x="116129" y="79500"/>
                  </a:lnTo>
                  <a:lnTo>
                    <a:pt x="117419" y="88500"/>
                  </a:lnTo>
                  <a:lnTo>
                    <a:pt x="120000" y="99000"/>
                  </a:lnTo>
                  <a:lnTo>
                    <a:pt x="120000" y="110250"/>
                  </a:lnTo>
                  <a:lnTo>
                    <a:pt x="117419" y="120000"/>
                  </a:lnTo>
                  <a:lnTo>
                    <a:pt x="114838" y="120000"/>
                  </a:lnTo>
                  <a:lnTo>
                    <a:pt x="110967" y="120000"/>
                  </a:lnTo>
                  <a:lnTo>
                    <a:pt x="108387" y="118500"/>
                  </a:lnTo>
                  <a:lnTo>
                    <a:pt x="107096" y="117750"/>
                  </a:lnTo>
                  <a:lnTo>
                    <a:pt x="105806" y="99750"/>
                  </a:lnTo>
                  <a:lnTo>
                    <a:pt x="100645" y="82500"/>
                  </a:lnTo>
                  <a:lnTo>
                    <a:pt x="91612" y="67500"/>
                  </a:lnTo>
                  <a:lnTo>
                    <a:pt x="80000" y="51750"/>
                  </a:lnTo>
                  <a:lnTo>
                    <a:pt x="65806" y="38250"/>
                  </a:lnTo>
                  <a:lnTo>
                    <a:pt x="46451" y="25500"/>
                  </a:lnTo>
                  <a:lnTo>
                    <a:pt x="25806" y="14250"/>
                  </a:lnTo>
                  <a:lnTo>
                    <a:pt x="0" y="6000"/>
                  </a:lnTo>
                  <a:lnTo>
                    <a:pt x="12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2281237" y="5111750"/>
              <a:ext cx="193675" cy="73025"/>
            </a:xfrm>
            <a:custGeom>
              <a:pathLst>
                <a:path extrusionOk="0" h="120000" w="120000">
                  <a:moveTo>
                    <a:pt x="0" y="108387"/>
                  </a:moveTo>
                  <a:lnTo>
                    <a:pt x="7868" y="104516"/>
                  </a:lnTo>
                  <a:lnTo>
                    <a:pt x="15245" y="100645"/>
                  </a:lnTo>
                  <a:lnTo>
                    <a:pt x="22622" y="98064"/>
                  </a:lnTo>
                  <a:lnTo>
                    <a:pt x="30491" y="92903"/>
                  </a:lnTo>
                  <a:lnTo>
                    <a:pt x="37868" y="89032"/>
                  </a:lnTo>
                  <a:lnTo>
                    <a:pt x="45245" y="83870"/>
                  </a:lnTo>
                  <a:lnTo>
                    <a:pt x="53114" y="78709"/>
                  </a:lnTo>
                  <a:lnTo>
                    <a:pt x="60491" y="72258"/>
                  </a:lnTo>
                  <a:lnTo>
                    <a:pt x="67377" y="65806"/>
                  </a:lnTo>
                  <a:lnTo>
                    <a:pt x="74754" y="59354"/>
                  </a:lnTo>
                  <a:lnTo>
                    <a:pt x="81639" y="51612"/>
                  </a:lnTo>
                  <a:lnTo>
                    <a:pt x="88524" y="43870"/>
                  </a:lnTo>
                  <a:lnTo>
                    <a:pt x="94918" y="33548"/>
                  </a:lnTo>
                  <a:lnTo>
                    <a:pt x="101311" y="24516"/>
                  </a:lnTo>
                  <a:lnTo>
                    <a:pt x="107704" y="12903"/>
                  </a:lnTo>
                  <a:lnTo>
                    <a:pt x="113606" y="1290"/>
                  </a:lnTo>
                  <a:lnTo>
                    <a:pt x="115573" y="1290"/>
                  </a:lnTo>
                  <a:lnTo>
                    <a:pt x="117049" y="0"/>
                  </a:lnTo>
                  <a:lnTo>
                    <a:pt x="119016" y="0"/>
                  </a:lnTo>
                  <a:lnTo>
                    <a:pt x="120000" y="2580"/>
                  </a:lnTo>
                  <a:lnTo>
                    <a:pt x="118524" y="11612"/>
                  </a:lnTo>
                  <a:lnTo>
                    <a:pt x="115573" y="16774"/>
                  </a:lnTo>
                  <a:lnTo>
                    <a:pt x="112622" y="23225"/>
                  </a:lnTo>
                  <a:lnTo>
                    <a:pt x="109672" y="29677"/>
                  </a:lnTo>
                  <a:lnTo>
                    <a:pt x="106229" y="33548"/>
                  </a:lnTo>
                  <a:lnTo>
                    <a:pt x="102786" y="40000"/>
                  </a:lnTo>
                  <a:lnTo>
                    <a:pt x="99836" y="43870"/>
                  </a:lnTo>
                  <a:lnTo>
                    <a:pt x="96885" y="50322"/>
                  </a:lnTo>
                  <a:lnTo>
                    <a:pt x="88524" y="58064"/>
                  </a:lnTo>
                  <a:lnTo>
                    <a:pt x="79672" y="64516"/>
                  </a:lnTo>
                  <a:lnTo>
                    <a:pt x="71803" y="73548"/>
                  </a:lnTo>
                  <a:lnTo>
                    <a:pt x="63442" y="81290"/>
                  </a:lnTo>
                  <a:lnTo>
                    <a:pt x="55081" y="89032"/>
                  </a:lnTo>
                  <a:lnTo>
                    <a:pt x="46229" y="96774"/>
                  </a:lnTo>
                  <a:lnTo>
                    <a:pt x="37868" y="101935"/>
                  </a:lnTo>
                  <a:lnTo>
                    <a:pt x="29016" y="107096"/>
                  </a:lnTo>
                  <a:lnTo>
                    <a:pt x="25573" y="108387"/>
                  </a:lnTo>
                  <a:lnTo>
                    <a:pt x="22131" y="110967"/>
                  </a:lnTo>
                  <a:lnTo>
                    <a:pt x="18688" y="113548"/>
                  </a:lnTo>
                  <a:lnTo>
                    <a:pt x="14754" y="114838"/>
                  </a:lnTo>
                  <a:lnTo>
                    <a:pt x="11311" y="118709"/>
                  </a:lnTo>
                  <a:lnTo>
                    <a:pt x="7377" y="118709"/>
                  </a:lnTo>
                  <a:lnTo>
                    <a:pt x="3934" y="120000"/>
                  </a:lnTo>
                  <a:lnTo>
                    <a:pt x="0" y="118709"/>
                  </a:lnTo>
                  <a:lnTo>
                    <a:pt x="0" y="108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2271712" y="4464050"/>
              <a:ext cx="19050" cy="4286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48000" y="11111"/>
                  </a:lnTo>
                  <a:lnTo>
                    <a:pt x="76800" y="31111"/>
                  </a:lnTo>
                  <a:lnTo>
                    <a:pt x="100800" y="55555"/>
                  </a:lnTo>
                  <a:lnTo>
                    <a:pt x="120000" y="80000"/>
                  </a:lnTo>
                  <a:lnTo>
                    <a:pt x="115200" y="95555"/>
                  </a:lnTo>
                  <a:lnTo>
                    <a:pt x="110400" y="111111"/>
                  </a:lnTo>
                  <a:lnTo>
                    <a:pt x="100800" y="120000"/>
                  </a:lnTo>
                  <a:lnTo>
                    <a:pt x="62400" y="117777"/>
                  </a:lnTo>
                  <a:lnTo>
                    <a:pt x="67200" y="86666"/>
                  </a:lnTo>
                  <a:lnTo>
                    <a:pt x="43200" y="55555"/>
                  </a:lnTo>
                  <a:lnTo>
                    <a:pt x="9600" y="28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305050" y="5013325"/>
              <a:ext cx="249237" cy="60325"/>
            </a:xfrm>
            <a:custGeom>
              <a:pathLst>
                <a:path extrusionOk="0" h="120000" w="120000">
                  <a:moveTo>
                    <a:pt x="0" y="94736"/>
                  </a:moveTo>
                  <a:lnTo>
                    <a:pt x="7667" y="97894"/>
                  </a:lnTo>
                  <a:lnTo>
                    <a:pt x="16869" y="101052"/>
                  </a:lnTo>
                  <a:lnTo>
                    <a:pt x="25686" y="97894"/>
                  </a:lnTo>
                  <a:lnTo>
                    <a:pt x="34504" y="94736"/>
                  </a:lnTo>
                  <a:lnTo>
                    <a:pt x="43322" y="85263"/>
                  </a:lnTo>
                  <a:lnTo>
                    <a:pt x="51757" y="74210"/>
                  </a:lnTo>
                  <a:lnTo>
                    <a:pt x="59041" y="58421"/>
                  </a:lnTo>
                  <a:lnTo>
                    <a:pt x="65559" y="36315"/>
                  </a:lnTo>
                  <a:lnTo>
                    <a:pt x="72460" y="25263"/>
                  </a:lnTo>
                  <a:lnTo>
                    <a:pt x="78594" y="18947"/>
                  </a:lnTo>
                  <a:lnTo>
                    <a:pt x="84728" y="14210"/>
                  </a:lnTo>
                  <a:lnTo>
                    <a:pt x="91246" y="9473"/>
                  </a:lnTo>
                  <a:lnTo>
                    <a:pt x="98146" y="7894"/>
                  </a:lnTo>
                  <a:lnTo>
                    <a:pt x="104664" y="6315"/>
                  </a:lnTo>
                  <a:lnTo>
                    <a:pt x="111565" y="4736"/>
                  </a:lnTo>
                  <a:lnTo>
                    <a:pt x="119233" y="0"/>
                  </a:lnTo>
                  <a:lnTo>
                    <a:pt x="119616" y="4736"/>
                  </a:lnTo>
                  <a:lnTo>
                    <a:pt x="120000" y="9473"/>
                  </a:lnTo>
                  <a:lnTo>
                    <a:pt x="119616" y="14210"/>
                  </a:lnTo>
                  <a:lnTo>
                    <a:pt x="119616" y="18947"/>
                  </a:lnTo>
                  <a:lnTo>
                    <a:pt x="110031" y="22105"/>
                  </a:lnTo>
                  <a:lnTo>
                    <a:pt x="100447" y="25263"/>
                  </a:lnTo>
                  <a:lnTo>
                    <a:pt x="91246" y="33157"/>
                  </a:lnTo>
                  <a:lnTo>
                    <a:pt x="82044" y="41052"/>
                  </a:lnTo>
                  <a:lnTo>
                    <a:pt x="73610" y="52105"/>
                  </a:lnTo>
                  <a:lnTo>
                    <a:pt x="65175" y="66315"/>
                  </a:lnTo>
                  <a:lnTo>
                    <a:pt x="57507" y="83684"/>
                  </a:lnTo>
                  <a:lnTo>
                    <a:pt x="49840" y="105789"/>
                  </a:lnTo>
                  <a:lnTo>
                    <a:pt x="44089" y="113684"/>
                  </a:lnTo>
                  <a:lnTo>
                    <a:pt x="37955" y="118421"/>
                  </a:lnTo>
                  <a:lnTo>
                    <a:pt x="31437" y="120000"/>
                  </a:lnTo>
                  <a:lnTo>
                    <a:pt x="24920" y="120000"/>
                  </a:lnTo>
                  <a:lnTo>
                    <a:pt x="18402" y="118421"/>
                  </a:lnTo>
                  <a:lnTo>
                    <a:pt x="12268" y="116842"/>
                  </a:lnTo>
                  <a:lnTo>
                    <a:pt x="5750" y="113684"/>
                  </a:lnTo>
                  <a:lnTo>
                    <a:pt x="0" y="108947"/>
                  </a:lnTo>
                  <a:lnTo>
                    <a:pt x="0" y="947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2301875" y="4019550"/>
              <a:ext cx="31750" cy="90487"/>
            </a:xfrm>
            <a:custGeom>
              <a:pathLst>
                <a:path extrusionOk="0" h="120000" w="120000">
                  <a:moveTo>
                    <a:pt x="15384" y="0"/>
                  </a:moveTo>
                  <a:lnTo>
                    <a:pt x="43076" y="6371"/>
                  </a:lnTo>
                  <a:lnTo>
                    <a:pt x="61538" y="18053"/>
                  </a:lnTo>
                  <a:lnTo>
                    <a:pt x="70769" y="30796"/>
                  </a:lnTo>
                  <a:lnTo>
                    <a:pt x="83076" y="42477"/>
                  </a:lnTo>
                  <a:lnTo>
                    <a:pt x="86153" y="62654"/>
                  </a:lnTo>
                  <a:lnTo>
                    <a:pt x="95384" y="80707"/>
                  </a:lnTo>
                  <a:lnTo>
                    <a:pt x="110769" y="100884"/>
                  </a:lnTo>
                  <a:lnTo>
                    <a:pt x="120000" y="117876"/>
                  </a:lnTo>
                  <a:lnTo>
                    <a:pt x="116923" y="118938"/>
                  </a:lnTo>
                  <a:lnTo>
                    <a:pt x="110769" y="120000"/>
                  </a:lnTo>
                  <a:lnTo>
                    <a:pt x="101538" y="120000"/>
                  </a:lnTo>
                  <a:lnTo>
                    <a:pt x="89230" y="120000"/>
                  </a:lnTo>
                  <a:lnTo>
                    <a:pt x="67692" y="91327"/>
                  </a:lnTo>
                  <a:lnTo>
                    <a:pt x="55384" y="61592"/>
                  </a:lnTo>
                  <a:lnTo>
                    <a:pt x="36923" y="31858"/>
                  </a:lnTo>
                  <a:lnTo>
                    <a:pt x="0" y="5309"/>
                  </a:lnTo>
                  <a:lnTo>
                    <a:pt x="15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2322512" y="4743450"/>
              <a:ext cx="100012" cy="196850"/>
            </a:xfrm>
            <a:custGeom>
              <a:pathLst>
                <a:path extrusionOk="0" h="120000" w="120000">
                  <a:moveTo>
                    <a:pt x="113280" y="0"/>
                  </a:moveTo>
                  <a:lnTo>
                    <a:pt x="118080" y="0"/>
                  </a:lnTo>
                  <a:lnTo>
                    <a:pt x="120000" y="1927"/>
                  </a:lnTo>
                  <a:lnTo>
                    <a:pt x="120000" y="3373"/>
                  </a:lnTo>
                  <a:lnTo>
                    <a:pt x="120000" y="5301"/>
                  </a:lnTo>
                  <a:lnTo>
                    <a:pt x="105600" y="19277"/>
                  </a:lnTo>
                  <a:lnTo>
                    <a:pt x="93120" y="33734"/>
                  </a:lnTo>
                  <a:lnTo>
                    <a:pt x="78720" y="49638"/>
                  </a:lnTo>
                  <a:lnTo>
                    <a:pt x="64320" y="65060"/>
                  </a:lnTo>
                  <a:lnTo>
                    <a:pt x="48000" y="80481"/>
                  </a:lnTo>
                  <a:lnTo>
                    <a:pt x="32640" y="94939"/>
                  </a:lnTo>
                  <a:lnTo>
                    <a:pt x="17280" y="108433"/>
                  </a:lnTo>
                  <a:lnTo>
                    <a:pt x="0" y="120000"/>
                  </a:lnTo>
                  <a:lnTo>
                    <a:pt x="2880" y="100722"/>
                  </a:lnTo>
                  <a:lnTo>
                    <a:pt x="20160" y="89156"/>
                  </a:lnTo>
                  <a:lnTo>
                    <a:pt x="34560" y="77590"/>
                  </a:lnTo>
                  <a:lnTo>
                    <a:pt x="48000" y="64578"/>
                  </a:lnTo>
                  <a:lnTo>
                    <a:pt x="61440" y="52048"/>
                  </a:lnTo>
                  <a:lnTo>
                    <a:pt x="73920" y="38554"/>
                  </a:lnTo>
                  <a:lnTo>
                    <a:pt x="87360" y="25542"/>
                  </a:lnTo>
                  <a:lnTo>
                    <a:pt x="98880" y="13012"/>
                  </a:lnTo>
                  <a:lnTo>
                    <a:pt x="113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2328862" y="4392612"/>
              <a:ext cx="60325" cy="19050"/>
            </a:xfrm>
            <a:custGeom>
              <a:pathLst>
                <a:path extrusionOk="0" h="120000" w="120000">
                  <a:moveTo>
                    <a:pt x="0" y="80000"/>
                  </a:moveTo>
                  <a:lnTo>
                    <a:pt x="14400" y="70000"/>
                  </a:lnTo>
                  <a:lnTo>
                    <a:pt x="28800" y="55000"/>
                  </a:lnTo>
                  <a:lnTo>
                    <a:pt x="44800" y="35000"/>
                  </a:lnTo>
                  <a:lnTo>
                    <a:pt x="59200" y="25000"/>
                  </a:lnTo>
                  <a:lnTo>
                    <a:pt x="73600" y="10000"/>
                  </a:lnTo>
                  <a:lnTo>
                    <a:pt x="89600" y="5000"/>
                  </a:lnTo>
                  <a:lnTo>
                    <a:pt x="105600" y="0"/>
                  </a:lnTo>
                  <a:lnTo>
                    <a:pt x="120000" y="5000"/>
                  </a:lnTo>
                  <a:lnTo>
                    <a:pt x="120000" y="60000"/>
                  </a:lnTo>
                  <a:lnTo>
                    <a:pt x="102400" y="55000"/>
                  </a:lnTo>
                  <a:lnTo>
                    <a:pt x="88000" y="60000"/>
                  </a:lnTo>
                  <a:lnTo>
                    <a:pt x="73600" y="70000"/>
                  </a:lnTo>
                  <a:lnTo>
                    <a:pt x="59200" y="85000"/>
                  </a:lnTo>
                  <a:lnTo>
                    <a:pt x="44800" y="105000"/>
                  </a:lnTo>
                  <a:lnTo>
                    <a:pt x="28800" y="115000"/>
                  </a:lnTo>
                  <a:lnTo>
                    <a:pt x="14400" y="120000"/>
                  </a:lnTo>
                  <a:lnTo>
                    <a:pt x="0" y="120000"/>
                  </a:lnTo>
                  <a:lnTo>
                    <a:pt x="0" y="8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2332037" y="4127500"/>
              <a:ext cx="41275" cy="222250"/>
            </a:xfrm>
            <a:custGeom>
              <a:pathLst>
                <a:path extrusionOk="0" h="120000" w="120000">
                  <a:moveTo>
                    <a:pt x="16153" y="0"/>
                  </a:moveTo>
                  <a:lnTo>
                    <a:pt x="32307" y="1290"/>
                  </a:lnTo>
                  <a:lnTo>
                    <a:pt x="43846" y="2150"/>
                  </a:lnTo>
                  <a:lnTo>
                    <a:pt x="57692" y="4301"/>
                  </a:lnTo>
                  <a:lnTo>
                    <a:pt x="66923" y="6451"/>
                  </a:lnTo>
                  <a:lnTo>
                    <a:pt x="76153" y="9032"/>
                  </a:lnTo>
                  <a:lnTo>
                    <a:pt x="83076" y="11612"/>
                  </a:lnTo>
                  <a:lnTo>
                    <a:pt x="90000" y="14623"/>
                  </a:lnTo>
                  <a:lnTo>
                    <a:pt x="99230" y="16774"/>
                  </a:lnTo>
                  <a:lnTo>
                    <a:pt x="113076" y="29677"/>
                  </a:lnTo>
                  <a:lnTo>
                    <a:pt x="120000" y="42580"/>
                  </a:lnTo>
                  <a:lnTo>
                    <a:pt x="120000" y="56774"/>
                  </a:lnTo>
                  <a:lnTo>
                    <a:pt x="113076" y="70107"/>
                  </a:lnTo>
                  <a:lnTo>
                    <a:pt x="99230" y="83440"/>
                  </a:lnTo>
                  <a:lnTo>
                    <a:pt x="80769" y="96344"/>
                  </a:lnTo>
                  <a:lnTo>
                    <a:pt x="57692" y="108817"/>
                  </a:lnTo>
                  <a:lnTo>
                    <a:pt x="27692" y="120000"/>
                  </a:lnTo>
                  <a:lnTo>
                    <a:pt x="18461" y="120000"/>
                  </a:lnTo>
                  <a:lnTo>
                    <a:pt x="11538" y="119569"/>
                  </a:lnTo>
                  <a:lnTo>
                    <a:pt x="6923" y="118709"/>
                  </a:lnTo>
                  <a:lnTo>
                    <a:pt x="0" y="116989"/>
                  </a:lnTo>
                  <a:lnTo>
                    <a:pt x="32307" y="103655"/>
                  </a:lnTo>
                  <a:lnTo>
                    <a:pt x="57692" y="89462"/>
                  </a:lnTo>
                  <a:lnTo>
                    <a:pt x="69230" y="74408"/>
                  </a:lnTo>
                  <a:lnTo>
                    <a:pt x="78461" y="58924"/>
                  </a:lnTo>
                  <a:lnTo>
                    <a:pt x="76153" y="43870"/>
                  </a:lnTo>
                  <a:lnTo>
                    <a:pt x="64615" y="28387"/>
                  </a:lnTo>
                  <a:lnTo>
                    <a:pt x="46153" y="13333"/>
                  </a:lnTo>
                  <a:lnTo>
                    <a:pt x="16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2368550" y="5141912"/>
              <a:ext cx="179387" cy="85725"/>
            </a:xfrm>
            <a:custGeom>
              <a:pathLst>
                <a:path extrusionOk="0" h="120000" w="120000">
                  <a:moveTo>
                    <a:pt x="0" y="108785"/>
                  </a:moveTo>
                  <a:lnTo>
                    <a:pt x="10044" y="105420"/>
                  </a:lnTo>
                  <a:lnTo>
                    <a:pt x="19030" y="103177"/>
                  </a:lnTo>
                  <a:lnTo>
                    <a:pt x="28017" y="97570"/>
                  </a:lnTo>
                  <a:lnTo>
                    <a:pt x="36475" y="91962"/>
                  </a:lnTo>
                  <a:lnTo>
                    <a:pt x="44933" y="85233"/>
                  </a:lnTo>
                  <a:lnTo>
                    <a:pt x="53920" y="77383"/>
                  </a:lnTo>
                  <a:lnTo>
                    <a:pt x="61850" y="68411"/>
                  </a:lnTo>
                  <a:lnTo>
                    <a:pt x="69779" y="58317"/>
                  </a:lnTo>
                  <a:lnTo>
                    <a:pt x="71365" y="54953"/>
                  </a:lnTo>
                  <a:lnTo>
                    <a:pt x="74008" y="53831"/>
                  </a:lnTo>
                  <a:lnTo>
                    <a:pt x="76123" y="51588"/>
                  </a:lnTo>
                  <a:lnTo>
                    <a:pt x="78766" y="50467"/>
                  </a:lnTo>
                  <a:lnTo>
                    <a:pt x="80881" y="47102"/>
                  </a:lnTo>
                  <a:lnTo>
                    <a:pt x="83524" y="44859"/>
                  </a:lnTo>
                  <a:lnTo>
                    <a:pt x="85638" y="42616"/>
                  </a:lnTo>
                  <a:lnTo>
                    <a:pt x="87753" y="40373"/>
                  </a:lnTo>
                  <a:lnTo>
                    <a:pt x="91453" y="33644"/>
                  </a:lnTo>
                  <a:lnTo>
                    <a:pt x="95154" y="28037"/>
                  </a:lnTo>
                  <a:lnTo>
                    <a:pt x="98854" y="23551"/>
                  </a:lnTo>
                  <a:lnTo>
                    <a:pt x="103083" y="19065"/>
                  </a:lnTo>
                  <a:lnTo>
                    <a:pt x="106784" y="13457"/>
                  </a:lnTo>
                  <a:lnTo>
                    <a:pt x="111013" y="10093"/>
                  </a:lnTo>
                  <a:lnTo>
                    <a:pt x="115242" y="4485"/>
                  </a:lnTo>
                  <a:lnTo>
                    <a:pt x="118942" y="0"/>
                  </a:lnTo>
                  <a:lnTo>
                    <a:pt x="120000" y="2242"/>
                  </a:lnTo>
                  <a:lnTo>
                    <a:pt x="120000" y="4485"/>
                  </a:lnTo>
                  <a:lnTo>
                    <a:pt x="120000" y="8971"/>
                  </a:lnTo>
                  <a:lnTo>
                    <a:pt x="120000" y="11214"/>
                  </a:lnTo>
                  <a:lnTo>
                    <a:pt x="112599" y="19065"/>
                  </a:lnTo>
                  <a:lnTo>
                    <a:pt x="106255" y="28037"/>
                  </a:lnTo>
                  <a:lnTo>
                    <a:pt x="98854" y="37009"/>
                  </a:lnTo>
                  <a:lnTo>
                    <a:pt x="91982" y="45981"/>
                  </a:lnTo>
                  <a:lnTo>
                    <a:pt x="84581" y="54953"/>
                  </a:lnTo>
                  <a:lnTo>
                    <a:pt x="78237" y="62803"/>
                  </a:lnTo>
                  <a:lnTo>
                    <a:pt x="70837" y="71775"/>
                  </a:lnTo>
                  <a:lnTo>
                    <a:pt x="63436" y="79626"/>
                  </a:lnTo>
                  <a:lnTo>
                    <a:pt x="56035" y="87476"/>
                  </a:lnTo>
                  <a:lnTo>
                    <a:pt x="48634" y="94205"/>
                  </a:lnTo>
                  <a:lnTo>
                    <a:pt x="41762" y="100934"/>
                  </a:lnTo>
                  <a:lnTo>
                    <a:pt x="34361" y="106542"/>
                  </a:lnTo>
                  <a:lnTo>
                    <a:pt x="26431" y="111028"/>
                  </a:lnTo>
                  <a:lnTo>
                    <a:pt x="18502" y="114392"/>
                  </a:lnTo>
                  <a:lnTo>
                    <a:pt x="10572" y="118878"/>
                  </a:lnTo>
                  <a:lnTo>
                    <a:pt x="2643" y="120000"/>
                  </a:lnTo>
                  <a:lnTo>
                    <a:pt x="1585" y="117757"/>
                  </a:lnTo>
                  <a:lnTo>
                    <a:pt x="0" y="114392"/>
                  </a:lnTo>
                  <a:lnTo>
                    <a:pt x="0" y="111028"/>
                  </a:lnTo>
                  <a:lnTo>
                    <a:pt x="0" y="108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2338387" y="4065587"/>
              <a:ext cx="36512" cy="28575"/>
            </a:xfrm>
            <a:custGeom>
              <a:pathLst>
                <a:path extrusionOk="0" h="120000" w="120000">
                  <a:moveTo>
                    <a:pt x="93913" y="3333"/>
                  </a:moveTo>
                  <a:lnTo>
                    <a:pt x="101739" y="0"/>
                  </a:lnTo>
                  <a:lnTo>
                    <a:pt x="112173" y="3333"/>
                  </a:lnTo>
                  <a:lnTo>
                    <a:pt x="114782" y="10000"/>
                  </a:lnTo>
                  <a:lnTo>
                    <a:pt x="120000" y="16666"/>
                  </a:lnTo>
                  <a:lnTo>
                    <a:pt x="117391" y="30000"/>
                  </a:lnTo>
                  <a:lnTo>
                    <a:pt x="106956" y="43333"/>
                  </a:lnTo>
                  <a:lnTo>
                    <a:pt x="93913" y="56666"/>
                  </a:lnTo>
                  <a:lnTo>
                    <a:pt x="75652" y="73333"/>
                  </a:lnTo>
                  <a:lnTo>
                    <a:pt x="57391" y="83333"/>
                  </a:lnTo>
                  <a:lnTo>
                    <a:pt x="41739" y="96666"/>
                  </a:lnTo>
                  <a:lnTo>
                    <a:pt x="28695" y="106666"/>
                  </a:lnTo>
                  <a:lnTo>
                    <a:pt x="15652" y="120000"/>
                  </a:lnTo>
                  <a:lnTo>
                    <a:pt x="2608" y="103333"/>
                  </a:lnTo>
                  <a:lnTo>
                    <a:pt x="0" y="86666"/>
                  </a:lnTo>
                  <a:lnTo>
                    <a:pt x="10434" y="73333"/>
                  </a:lnTo>
                  <a:lnTo>
                    <a:pt x="28695" y="53333"/>
                  </a:lnTo>
                  <a:lnTo>
                    <a:pt x="46956" y="40000"/>
                  </a:lnTo>
                  <a:lnTo>
                    <a:pt x="62608" y="23333"/>
                  </a:lnTo>
                  <a:lnTo>
                    <a:pt x="80869" y="10000"/>
                  </a:lnTo>
                  <a:lnTo>
                    <a:pt x="93913" y="3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370137" y="4956175"/>
              <a:ext cx="58737" cy="20637"/>
            </a:xfrm>
            <a:custGeom>
              <a:pathLst>
                <a:path extrusionOk="0" h="120000" w="120000">
                  <a:moveTo>
                    <a:pt x="55890" y="24000"/>
                  </a:moveTo>
                  <a:lnTo>
                    <a:pt x="64109" y="33600"/>
                  </a:lnTo>
                  <a:lnTo>
                    <a:pt x="72328" y="38400"/>
                  </a:lnTo>
                  <a:lnTo>
                    <a:pt x="82191" y="38400"/>
                  </a:lnTo>
                  <a:lnTo>
                    <a:pt x="92054" y="43200"/>
                  </a:lnTo>
                  <a:lnTo>
                    <a:pt x="101917" y="48000"/>
                  </a:lnTo>
                  <a:lnTo>
                    <a:pt x="108493" y="57600"/>
                  </a:lnTo>
                  <a:lnTo>
                    <a:pt x="115068" y="72000"/>
                  </a:lnTo>
                  <a:lnTo>
                    <a:pt x="119999" y="96000"/>
                  </a:lnTo>
                  <a:lnTo>
                    <a:pt x="113424" y="120000"/>
                  </a:lnTo>
                  <a:lnTo>
                    <a:pt x="106849" y="115200"/>
                  </a:lnTo>
                  <a:lnTo>
                    <a:pt x="96986" y="100800"/>
                  </a:lnTo>
                  <a:lnTo>
                    <a:pt x="88767" y="86400"/>
                  </a:lnTo>
                  <a:lnTo>
                    <a:pt x="77260" y="86400"/>
                  </a:lnTo>
                  <a:lnTo>
                    <a:pt x="65753" y="81600"/>
                  </a:lnTo>
                  <a:lnTo>
                    <a:pt x="54246" y="76800"/>
                  </a:lnTo>
                  <a:lnTo>
                    <a:pt x="41095" y="72000"/>
                  </a:lnTo>
                  <a:lnTo>
                    <a:pt x="29589" y="67200"/>
                  </a:lnTo>
                  <a:lnTo>
                    <a:pt x="19726" y="57600"/>
                  </a:lnTo>
                  <a:lnTo>
                    <a:pt x="8219" y="43200"/>
                  </a:lnTo>
                  <a:lnTo>
                    <a:pt x="0" y="33600"/>
                  </a:lnTo>
                  <a:lnTo>
                    <a:pt x="3287" y="9600"/>
                  </a:lnTo>
                  <a:lnTo>
                    <a:pt x="8219" y="4800"/>
                  </a:lnTo>
                  <a:lnTo>
                    <a:pt x="16438" y="0"/>
                  </a:lnTo>
                  <a:lnTo>
                    <a:pt x="24657" y="0"/>
                  </a:lnTo>
                  <a:lnTo>
                    <a:pt x="31232" y="4800"/>
                  </a:lnTo>
                  <a:lnTo>
                    <a:pt x="41095" y="14400"/>
                  </a:lnTo>
                  <a:lnTo>
                    <a:pt x="47671" y="24000"/>
                  </a:lnTo>
                  <a:lnTo>
                    <a:pt x="55890" y="24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2344737" y="4089400"/>
              <a:ext cx="36512" cy="28575"/>
            </a:xfrm>
            <a:custGeom>
              <a:pathLst>
                <a:path extrusionOk="0" h="120000" w="120000">
                  <a:moveTo>
                    <a:pt x="109333" y="0"/>
                  </a:moveTo>
                  <a:lnTo>
                    <a:pt x="117333" y="9729"/>
                  </a:lnTo>
                  <a:lnTo>
                    <a:pt x="120000" y="22702"/>
                  </a:lnTo>
                  <a:lnTo>
                    <a:pt x="120000" y="32432"/>
                  </a:lnTo>
                  <a:lnTo>
                    <a:pt x="117333" y="45405"/>
                  </a:lnTo>
                  <a:lnTo>
                    <a:pt x="106666" y="51891"/>
                  </a:lnTo>
                  <a:lnTo>
                    <a:pt x="90666" y="64864"/>
                  </a:lnTo>
                  <a:lnTo>
                    <a:pt x="74666" y="77837"/>
                  </a:lnTo>
                  <a:lnTo>
                    <a:pt x="58666" y="94054"/>
                  </a:lnTo>
                  <a:lnTo>
                    <a:pt x="45333" y="103783"/>
                  </a:lnTo>
                  <a:lnTo>
                    <a:pt x="29333" y="116756"/>
                  </a:lnTo>
                  <a:lnTo>
                    <a:pt x="13333" y="120000"/>
                  </a:lnTo>
                  <a:lnTo>
                    <a:pt x="0" y="120000"/>
                  </a:lnTo>
                  <a:lnTo>
                    <a:pt x="5333" y="100540"/>
                  </a:lnTo>
                  <a:lnTo>
                    <a:pt x="13333" y="81081"/>
                  </a:lnTo>
                  <a:lnTo>
                    <a:pt x="29333" y="68108"/>
                  </a:lnTo>
                  <a:lnTo>
                    <a:pt x="48000" y="51891"/>
                  </a:lnTo>
                  <a:lnTo>
                    <a:pt x="61333" y="42162"/>
                  </a:lnTo>
                  <a:lnTo>
                    <a:pt x="80000" y="25945"/>
                  </a:lnTo>
                  <a:lnTo>
                    <a:pt x="96000" y="16216"/>
                  </a:lnTo>
                  <a:lnTo>
                    <a:pt x="1093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2373312" y="4108450"/>
              <a:ext cx="46037" cy="41275"/>
            </a:xfrm>
            <a:custGeom>
              <a:pathLst>
                <a:path extrusionOk="0" h="120000" w="120000">
                  <a:moveTo>
                    <a:pt x="116000" y="0"/>
                  </a:moveTo>
                  <a:lnTo>
                    <a:pt x="120000" y="2307"/>
                  </a:lnTo>
                  <a:lnTo>
                    <a:pt x="120000" y="9230"/>
                  </a:lnTo>
                  <a:lnTo>
                    <a:pt x="120000" y="13846"/>
                  </a:lnTo>
                  <a:lnTo>
                    <a:pt x="120000" y="18461"/>
                  </a:lnTo>
                  <a:lnTo>
                    <a:pt x="104000" y="30000"/>
                  </a:lnTo>
                  <a:lnTo>
                    <a:pt x="90000" y="39230"/>
                  </a:lnTo>
                  <a:lnTo>
                    <a:pt x="76000" y="53076"/>
                  </a:lnTo>
                  <a:lnTo>
                    <a:pt x="62000" y="64615"/>
                  </a:lnTo>
                  <a:lnTo>
                    <a:pt x="48000" y="78461"/>
                  </a:lnTo>
                  <a:lnTo>
                    <a:pt x="36000" y="90000"/>
                  </a:lnTo>
                  <a:lnTo>
                    <a:pt x="24000" y="106153"/>
                  </a:lnTo>
                  <a:lnTo>
                    <a:pt x="10000" y="120000"/>
                  </a:lnTo>
                  <a:lnTo>
                    <a:pt x="2000" y="115384"/>
                  </a:lnTo>
                  <a:lnTo>
                    <a:pt x="2000" y="108461"/>
                  </a:lnTo>
                  <a:lnTo>
                    <a:pt x="0" y="101538"/>
                  </a:lnTo>
                  <a:lnTo>
                    <a:pt x="0" y="92307"/>
                  </a:lnTo>
                  <a:lnTo>
                    <a:pt x="14000" y="80769"/>
                  </a:lnTo>
                  <a:lnTo>
                    <a:pt x="28000" y="66923"/>
                  </a:lnTo>
                  <a:lnTo>
                    <a:pt x="42000" y="53076"/>
                  </a:lnTo>
                  <a:lnTo>
                    <a:pt x="56000" y="39230"/>
                  </a:lnTo>
                  <a:lnTo>
                    <a:pt x="72000" y="27692"/>
                  </a:lnTo>
                  <a:lnTo>
                    <a:pt x="86000" y="16153"/>
                  </a:lnTo>
                  <a:lnTo>
                    <a:pt x="102000" y="9230"/>
                  </a:lnTo>
                  <a:lnTo>
                    <a:pt x="116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2393950" y="4827587"/>
              <a:ext cx="61912" cy="101600"/>
            </a:xfrm>
            <a:custGeom>
              <a:pathLst>
                <a:path extrusionOk="0" h="120000" w="120000">
                  <a:moveTo>
                    <a:pt x="9000" y="0"/>
                  </a:moveTo>
                  <a:lnTo>
                    <a:pt x="21000" y="7619"/>
                  </a:lnTo>
                  <a:lnTo>
                    <a:pt x="22500" y="18095"/>
                  </a:lnTo>
                  <a:lnTo>
                    <a:pt x="22500" y="31428"/>
                  </a:lnTo>
                  <a:lnTo>
                    <a:pt x="27000" y="43809"/>
                  </a:lnTo>
                  <a:lnTo>
                    <a:pt x="37500" y="53333"/>
                  </a:lnTo>
                  <a:lnTo>
                    <a:pt x="48000" y="61904"/>
                  </a:lnTo>
                  <a:lnTo>
                    <a:pt x="58500" y="70476"/>
                  </a:lnTo>
                  <a:lnTo>
                    <a:pt x="70500" y="79047"/>
                  </a:lnTo>
                  <a:lnTo>
                    <a:pt x="82500" y="86666"/>
                  </a:lnTo>
                  <a:lnTo>
                    <a:pt x="94500" y="94285"/>
                  </a:lnTo>
                  <a:lnTo>
                    <a:pt x="108000" y="102857"/>
                  </a:lnTo>
                  <a:lnTo>
                    <a:pt x="120000" y="110476"/>
                  </a:lnTo>
                  <a:lnTo>
                    <a:pt x="120000" y="115238"/>
                  </a:lnTo>
                  <a:lnTo>
                    <a:pt x="118500" y="117142"/>
                  </a:lnTo>
                  <a:lnTo>
                    <a:pt x="115500" y="119047"/>
                  </a:lnTo>
                  <a:lnTo>
                    <a:pt x="109500" y="120000"/>
                  </a:lnTo>
                  <a:lnTo>
                    <a:pt x="78000" y="109523"/>
                  </a:lnTo>
                  <a:lnTo>
                    <a:pt x="54000" y="97142"/>
                  </a:lnTo>
                  <a:lnTo>
                    <a:pt x="36000" y="83809"/>
                  </a:lnTo>
                  <a:lnTo>
                    <a:pt x="21000" y="69523"/>
                  </a:lnTo>
                  <a:lnTo>
                    <a:pt x="13500" y="54285"/>
                  </a:lnTo>
                  <a:lnTo>
                    <a:pt x="7500" y="38095"/>
                  </a:lnTo>
                  <a:lnTo>
                    <a:pt x="3000" y="21904"/>
                  </a:lnTo>
                  <a:lnTo>
                    <a:pt x="0" y="2857"/>
                  </a:lnTo>
                  <a:lnTo>
                    <a:pt x="9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2386012" y="4211637"/>
              <a:ext cx="25400" cy="2857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35294" y="16666"/>
                  </a:lnTo>
                  <a:lnTo>
                    <a:pt x="70588" y="43333"/>
                  </a:lnTo>
                  <a:lnTo>
                    <a:pt x="98823" y="73333"/>
                  </a:lnTo>
                  <a:lnTo>
                    <a:pt x="120000" y="103333"/>
                  </a:lnTo>
                  <a:lnTo>
                    <a:pt x="109411" y="116666"/>
                  </a:lnTo>
                  <a:lnTo>
                    <a:pt x="98823" y="120000"/>
                  </a:lnTo>
                  <a:lnTo>
                    <a:pt x="84705" y="120000"/>
                  </a:lnTo>
                  <a:lnTo>
                    <a:pt x="74117" y="116666"/>
                  </a:lnTo>
                  <a:lnTo>
                    <a:pt x="60000" y="86666"/>
                  </a:lnTo>
                  <a:lnTo>
                    <a:pt x="31764" y="60000"/>
                  </a:lnTo>
                  <a:lnTo>
                    <a:pt x="3529" y="36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2395537" y="4157662"/>
              <a:ext cx="20637" cy="22225"/>
            </a:xfrm>
            <a:custGeom>
              <a:pathLst>
                <a:path extrusionOk="0" h="120000" w="120000">
                  <a:moveTo>
                    <a:pt x="115200" y="0"/>
                  </a:moveTo>
                  <a:lnTo>
                    <a:pt x="120000" y="33103"/>
                  </a:lnTo>
                  <a:lnTo>
                    <a:pt x="100800" y="62068"/>
                  </a:lnTo>
                  <a:lnTo>
                    <a:pt x="67200" y="86896"/>
                  </a:lnTo>
                  <a:lnTo>
                    <a:pt x="38400" y="120000"/>
                  </a:lnTo>
                  <a:lnTo>
                    <a:pt x="0" y="120000"/>
                  </a:lnTo>
                  <a:lnTo>
                    <a:pt x="4800" y="78620"/>
                  </a:lnTo>
                  <a:lnTo>
                    <a:pt x="33600" y="45517"/>
                  </a:lnTo>
                  <a:lnTo>
                    <a:pt x="76800" y="20689"/>
                  </a:lnTo>
                  <a:lnTo>
                    <a:pt x="115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2393950" y="4010025"/>
              <a:ext cx="12700" cy="90487"/>
            </a:xfrm>
            <a:custGeom>
              <a:pathLst>
                <a:path extrusionOk="0" h="120000" w="120000">
                  <a:moveTo>
                    <a:pt x="82500" y="0"/>
                  </a:moveTo>
                  <a:lnTo>
                    <a:pt x="120000" y="0"/>
                  </a:lnTo>
                  <a:lnTo>
                    <a:pt x="120000" y="28421"/>
                  </a:lnTo>
                  <a:lnTo>
                    <a:pt x="120000" y="59999"/>
                  </a:lnTo>
                  <a:lnTo>
                    <a:pt x="112500" y="91578"/>
                  </a:lnTo>
                  <a:lnTo>
                    <a:pt x="90000" y="119999"/>
                  </a:lnTo>
                  <a:lnTo>
                    <a:pt x="67500" y="118947"/>
                  </a:lnTo>
                  <a:lnTo>
                    <a:pt x="37500" y="114736"/>
                  </a:lnTo>
                  <a:lnTo>
                    <a:pt x="15000" y="111578"/>
                  </a:lnTo>
                  <a:lnTo>
                    <a:pt x="0" y="107368"/>
                  </a:lnTo>
                  <a:lnTo>
                    <a:pt x="7500" y="80000"/>
                  </a:lnTo>
                  <a:lnTo>
                    <a:pt x="7500" y="51578"/>
                  </a:lnTo>
                  <a:lnTo>
                    <a:pt x="22500" y="25263"/>
                  </a:lnTo>
                  <a:lnTo>
                    <a:pt x="82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2400300" y="4243387"/>
              <a:ext cx="28575" cy="157162"/>
            </a:xfrm>
            <a:custGeom>
              <a:pathLst>
                <a:path extrusionOk="0" h="120000" w="120000">
                  <a:moveTo>
                    <a:pt x="92571" y="0"/>
                  </a:moveTo>
                  <a:lnTo>
                    <a:pt x="120000" y="0"/>
                  </a:lnTo>
                  <a:lnTo>
                    <a:pt x="113142" y="6700"/>
                  </a:lnTo>
                  <a:lnTo>
                    <a:pt x="96000" y="12791"/>
                  </a:lnTo>
                  <a:lnTo>
                    <a:pt x="78857" y="20101"/>
                  </a:lnTo>
                  <a:lnTo>
                    <a:pt x="61714" y="26192"/>
                  </a:lnTo>
                  <a:lnTo>
                    <a:pt x="41142" y="38375"/>
                  </a:lnTo>
                  <a:lnTo>
                    <a:pt x="34285" y="50558"/>
                  </a:lnTo>
                  <a:lnTo>
                    <a:pt x="37714" y="62131"/>
                  </a:lnTo>
                  <a:lnTo>
                    <a:pt x="44571" y="74923"/>
                  </a:lnTo>
                  <a:lnTo>
                    <a:pt x="58285" y="86497"/>
                  </a:lnTo>
                  <a:lnTo>
                    <a:pt x="78857" y="98071"/>
                  </a:lnTo>
                  <a:lnTo>
                    <a:pt x="96000" y="109035"/>
                  </a:lnTo>
                  <a:lnTo>
                    <a:pt x="116571" y="120000"/>
                  </a:lnTo>
                  <a:lnTo>
                    <a:pt x="85714" y="116954"/>
                  </a:lnTo>
                  <a:lnTo>
                    <a:pt x="68571" y="112081"/>
                  </a:lnTo>
                  <a:lnTo>
                    <a:pt x="58285" y="105989"/>
                  </a:lnTo>
                  <a:lnTo>
                    <a:pt x="41142" y="99898"/>
                  </a:lnTo>
                  <a:lnTo>
                    <a:pt x="17142" y="87715"/>
                  </a:lnTo>
                  <a:lnTo>
                    <a:pt x="6857" y="74923"/>
                  </a:lnTo>
                  <a:lnTo>
                    <a:pt x="0" y="61522"/>
                  </a:lnTo>
                  <a:lnTo>
                    <a:pt x="0" y="48121"/>
                  </a:lnTo>
                  <a:lnTo>
                    <a:pt x="10285" y="34720"/>
                  </a:lnTo>
                  <a:lnTo>
                    <a:pt x="27428" y="21928"/>
                  </a:lnTo>
                  <a:lnTo>
                    <a:pt x="54857" y="10355"/>
                  </a:lnTo>
                  <a:lnTo>
                    <a:pt x="925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2403475" y="3949700"/>
              <a:ext cx="44450" cy="47625"/>
            </a:xfrm>
            <a:custGeom>
              <a:pathLst>
                <a:path extrusionOk="0" h="120000" w="120000">
                  <a:moveTo>
                    <a:pt x="76551" y="0"/>
                  </a:moveTo>
                  <a:lnTo>
                    <a:pt x="95172" y="0"/>
                  </a:lnTo>
                  <a:lnTo>
                    <a:pt x="99310" y="27540"/>
                  </a:lnTo>
                  <a:lnTo>
                    <a:pt x="109655" y="62950"/>
                  </a:lnTo>
                  <a:lnTo>
                    <a:pt x="120000" y="96393"/>
                  </a:lnTo>
                  <a:lnTo>
                    <a:pt x="115862" y="120000"/>
                  </a:lnTo>
                  <a:lnTo>
                    <a:pt x="95172" y="98360"/>
                  </a:lnTo>
                  <a:lnTo>
                    <a:pt x="93103" y="90491"/>
                  </a:lnTo>
                  <a:lnTo>
                    <a:pt x="91034" y="76721"/>
                  </a:lnTo>
                  <a:lnTo>
                    <a:pt x="82758" y="64918"/>
                  </a:lnTo>
                  <a:lnTo>
                    <a:pt x="78620" y="59016"/>
                  </a:lnTo>
                  <a:lnTo>
                    <a:pt x="72413" y="66885"/>
                  </a:lnTo>
                  <a:lnTo>
                    <a:pt x="64137" y="76721"/>
                  </a:lnTo>
                  <a:lnTo>
                    <a:pt x="55862" y="88524"/>
                  </a:lnTo>
                  <a:lnTo>
                    <a:pt x="45517" y="98360"/>
                  </a:lnTo>
                  <a:lnTo>
                    <a:pt x="35172" y="108196"/>
                  </a:lnTo>
                  <a:lnTo>
                    <a:pt x="24827" y="112131"/>
                  </a:lnTo>
                  <a:lnTo>
                    <a:pt x="12413" y="118032"/>
                  </a:lnTo>
                  <a:lnTo>
                    <a:pt x="0" y="114098"/>
                  </a:lnTo>
                  <a:lnTo>
                    <a:pt x="12413" y="102295"/>
                  </a:lnTo>
                  <a:lnTo>
                    <a:pt x="24827" y="88524"/>
                  </a:lnTo>
                  <a:lnTo>
                    <a:pt x="35172" y="74754"/>
                  </a:lnTo>
                  <a:lnTo>
                    <a:pt x="45517" y="60983"/>
                  </a:lnTo>
                  <a:lnTo>
                    <a:pt x="51724" y="47213"/>
                  </a:lnTo>
                  <a:lnTo>
                    <a:pt x="62068" y="31475"/>
                  </a:lnTo>
                  <a:lnTo>
                    <a:pt x="68275" y="15737"/>
                  </a:lnTo>
                  <a:lnTo>
                    <a:pt x="765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2422525" y="4413250"/>
              <a:ext cx="33337" cy="31750"/>
            </a:xfrm>
            <a:custGeom>
              <a:pathLst>
                <a:path extrusionOk="0" h="120000" w="120000">
                  <a:moveTo>
                    <a:pt x="13636" y="0"/>
                  </a:moveTo>
                  <a:lnTo>
                    <a:pt x="24545" y="3000"/>
                  </a:lnTo>
                  <a:lnTo>
                    <a:pt x="32727" y="12000"/>
                  </a:lnTo>
                  <a:lnTo>
                    <a:pt x="38181" y="27000"/>
                  </a:lnTo>
                  <a:lnTo>
                    <a:pt x="40909" y="36000"/>
                  </a:lnTo>
                  <a:lnTo>
                    <a:pt x="60000" y="60000"/>
                  </a:lnTo>
                  <a:lnTo>
                    <a:pt x="84545" y="78000"/>
                  </a:lnTo>
                  <a:lnTo>
                    <a:pt x="111818" y="96000"/>
                  </a:lnTo>
                  <a:lnTo>
                    <a:pt x="120000" y="120000"/>
                  </a:lnTo>
                  <a:lnTo>
                    <a:pt x="100909" y="120000"/>
                  </a:lnTo>
                  <a:lnTo>
                    <a:pt x="81818" y="114000"/>
                  </a:lnTo>
                  <a:lnTo>
                    <a:pt x="65454" y="105000"/>
                  </a:lnTo>
                  <a:lnTo>
                    <a:pt x="51818" y="93000"/>
                  </a:lnTo>
                  <a:lnTo>
                    <a:pt x="35454" y="78000"/>
                  </a:lnTo>
                  <a:lnTo>
                    <a:pt x="21818" y="60000"/>
                  </a:lnTo>
                  <a:lnTo>
                    <a:pt x="10909" y="45000"/>
                  </a:lnTo>
                  <a:lnTo>
                    <a:pt x="0" y="27000"/>
                  </a:lnTo>
                  <a:lnTo>
                    <a:pt x="0" y="21000"/>
                  </a:lnTo>
                  <a:lnTo>
                    <a:pt x="2727" y="12000"/>
                  </a:lnTo>
                  <a:lnTo>
                    <a:pt x="8181" y="6000"/>
                  </a:lnTo>
                  <a:lnTo>
                    <a:pt x="13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2420937" y="4168775"/>
              <a:ext cx="22225" cy="58737"/>
            </a:xfrm>
            <a:custGeom>
              <a:pathLst>
                <a:path extrusionOk="0" h="120000" w="120000">
                  <a:moveTo>
                    <a:pt x="8275" y="0"/>
                  </a:moveTo>
                  <a:lnTo>
                    <a:pt x="41379" y="4800"/>
                  </a:lnTo>
                  <a:lnTo>
                    <a:pt x="66206" y="12800"/>
                  </a:lnTo>
                  <a:lnTo>
                    <a:pt x="91034" y="24000"/>
                  </a:lnTo>
                  <a:lnTo>
                    <a:pt x="120000" y="35200"/>
                  </a:lnTo>
                  <a:lnTo>
                    <a:pt x="103448" y="56000"/>
                  </a:lnTo>
                  <a:lnTo>
                    <a:pt x="91034" y="76800"/>
                  </a:lnTo>
                  <a:lnTo>
                    <a:pt x="82758" y="97600"/>
                  </a:lnTo>
                  <a:lnTo>
                    <a:pt x="62068" y="118400"/>
                  </a:lnTo>
                  <a:lnTo>
                    <a:pt x="33103" y="120000"/>
                  </a:lnTo>
                  <a:lnTo>
                    <a:pt x="33103" y="105600"/>
                  </a:lnTo>
                  <a:lnTo>
                    <a:pt x="37241" y="89600"/>
                  </a:lnTo>
                  <a:lnTo>
                    <a:pt x="53793" y="75200"/>
                  </a:lnTo>
                  <a:lnTo>
                    <a:pt x="66206" y="59200"/>
                  </a:lnTo>
                  <a:lnTo>
                    <a:pt x="70344" y="44800"/>
                  </a:lnTo>
                  <a:lnTo>
                    <a:pt x="66206" y="32000"/>
                  </a:lnTo>
                  <a:lnTo>
                    <a:pt x="49655" y="19200"/>
                  </a:lnTo>
                  <a:lnTo>
                    <a:pt x="0" y="8000"/>
                  </a:lnTo>
                  <a:lnTo>
                    <a:pt x="0" y="4800"/>
                  </a:lnTo>
                  <a:lnTo>
                    <a:pt x="0" y="3200"/>
                  </a:lnTo>
                  <a:lnTo>
                    <a:pt x="4137" y="1600"/>
                  </a:lnTo>
                  <a:lnTo>
                    <a:pt x="8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2447925" y="5070475"/>
              <a:ext cx="53975" cy="20637"/>
            </a:xfrm>
            <a:custGeom>
              <a:pathLst>
                <a:path extrusionOk="0" h="120000" w="120000">
                  <a:moveTo>
                    <a:pt x="73714" y="14400"/>
                  </a:moveTo>
                  <a:lnTo>
                    <a:pt x="85714" y="9600"/>
                  </a:lnTo>
                  <a:lnTo>
                    <a:pt x="97714" y="0"/>
                  </a:lnTo>
                  <a:lnTo>
                    <a:pt x="109714" y="0"/>
                  </a:lnTo>
                  <a:lnTo>
                    <a:pt x="120000" y="14400"/>
                  </a:lnTo>
                  <a:lnTo>
                    <a:pt x="114857" y="48000"/>
                  </a:lnTo>
                  <a:lnTo>
                    <a:pt x="102857" y="52800"/>
                  </a:lnTo>
                  <a:lnTo>
                    <a:pt x="87428" y="52800"/>
                  </a:lnTo>
                  <a:lnTo>
                    <a:pt x="75428" y="67200"/>
                  </a:lnTo>
                  <a:lnTo>
                    <a:pt x="68571" y="76800"/>
                  </a:lnTo>
                  <a:lnTo>
                    <a:pt x="58285" y="86400"/>
                  </a:lnTo>
                  <a:lnTo>
                    <a:pt x="49714" y="100800"/>
                  </a:lnTo>
                  <a:lnTo>
                    <a:pt x="41142" y="110400"/>
                  </a:lnTo>
                  <a:lnTo>
                    <a:pt x="30857" y="115200"/>
                  </a:lnTo>
                  <a:lnTo>
                    <a:pt x="20571" y="120000"/>
                  </a:lnTo>
                  <a:lnTo>
                    <a:pt x="10285" y="120000"/>
                  </a:lnTo>
                  <a:lnTo>
                    <a:pt x="0" y="120000"/>
                  </a:lnTo>
                  <a:lnTo>
                    <a:pt x="5142" y="91200"/>
                  </a:lnTo>
                  <a:lnTo>
                    <a:pt x="12000" y="76800"/>
                  </a:lnTo>
                  <a:lnTo>
                    <a:pt x="20571" y="67200"/>
                  </a:lnTo>
                  <a:lnTo>
                    <a:pt x="32571" y="52800"/>
                  </a:lnTo>
                  <a:lnTo>
                    <a:pt x="42857" y="43200"/>
                  </a:lnTo>
                  <a:lnTo>
                    <a:pt x="51428" y="38400"/>
                  </a:lnTo>
                  <a:lnTo>
                    <a:pt x="63428" y="28800"/>
                  </a:lnTo>
                  <a:lnTo>
                    <a:pt x="73714" y="14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2444750" y="4959350"/>
              <a:ext cx="131762" cy="34925"/>
            </a:xfrm>
            <a:custGeom>
              <a:pathLst>
                <a:path extrusionOk="0" h="120000" w="120000">
                  <a:moveTo>
                    <a:pt x="4337" y="0"/>
                  </a:moveTo>
                  <a:lnTo>
                    <a:pt x="20240" y="5454"/>
                  </a:lnTo>
                  <a:lnTo>
                    <a:pt x="34698" y="13636"/>
                  </a:lnTo>
                  <a:lnTo>
                    <a:pt x="49156" y="24545"/>
                  </a:lnTo>
                  <a:lnTo>
                    <a:pt x="64337" y="38181"/>
                  </a:lnTo>
                  <a:lnTo>
                    <a:pt x="78072" y="51818"/>
                  </a:lnTo>
                  <a:lnTo>
                    <a:pt x="92530" y="68181"/>
                  </a:lnTo>
                  <a:lnTo>
                    <a:pt x="105542" y="81818"/>
                  </a:lnTo>
                  <a:lnTo>
                    <a:pt x="119999" y="95454"/>
                  </a:lnTo>
                  <a:lnTo>
                    <a:pt x="119999" y="120000"/>
                  </a:lnTo>
                  <a:lnTo>
                    <a:pt x="112771" y="120000"/>
                  </a:lnTo>
                  <a:lnTo>
                    <a:pt x="105542" y="114545"/>
                  </a:lnTo>
                  <a:lnTo>
                    <a:pt x="98313" y="103636"/>
                  </a:lnTo>
                  <a:lnTo>
                    <a:pt x="91807" y="95454"/>
                  </a:lnTo>
                  <a:lnTo>
                    <a:pt x="85301" y="87272"/>
                  </a:lnTo>
                  <a:lnTo>
                    <a:pt x="77349" y="76363"/>
                  </a:lnTo>
                  <a:lnTo>
                    <a:pt x="70120" y="70909"/>
                  </a:lnTo>
                  <a:lnTo>
                    <a:pt x="62168" y="70909"/>
                  </a:lnTo>
                  <a:lnTo>
                    <a:pt x="54939" y="60000"/>
                  </a:lnTo>
                  <a:lnTo>
                    <a:pt x="47710" y="54545"/>
                  </a:lnTo>
                  <a:lnTo>
                    <a:pt x="39759" y="49090"/>
                  </a:lnTo>
                  <a:lnTo>
                    <a:pt x="31807" y="46363"/>
                  </a:lnTo>
                  <a:lnTo>
                    <a:pt x="23132" y="40909"/>
                  </a:lnTo>
                  <a:lnTo>
                    <a:pt x="15903" y="35454"/>
                  </a:lnTo>
                  <a:lnTo>
                    <a:pt x="8674" y="32727"/>
                  </a:lnTo>
                  <a:lnTo>
                    <a:pt x="722" y="24545"/>
                  </a:lnTo>
                  <a:lnTo>
                    <a:pt x="0" y="13636"/>
                  </a:lnTo>
                  <a:lnTo>
                    <a:pt x="1445" y="8181"/>
                  </a:lnTo>
                  <a:lnTo>
                    <a:pt x="3614" y="5454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2457450" y="5183187"/>
              <a:ext cx="174625" cy="93662"/>
            </a:xfrm>
            <a:custGeom>
              <a:pathLst>
                <a:path extrusionOk="0" h="120000" w="120000">
                  <a:moveTo>
                    <a:pt x="15890" y="102564"/>
                  </a:moveTo>
                  <a:lnTo>
                    <a:pt x="28493" y="97435"/>
                  </a:lnTo>
                  <a:lnTo>
                    <a:pt x="40000" y="89230"/>
                  </a:lnTo>
                  <a:lnTo>
                    <a:pt x="50410" y="78974"/>
                  </a:lnTo>
                  <a:lnTo>
                    <a:pt x="60273" y="66666"/>
                  </a:lnTo>
                  <a:lnTo>
                    <a:pt x="69589" y="54358"/>
                  </a:lnTo>
                  <a:lnTo>
                    <a:pt x="79452" y="41025"/>
                  </a:lnTo>
                  <a:lnTo>
                    <a:pt x="89863" y="28717"/>
                  </a:lnTo>
                  <a:lnTo>
                    <a:pt x="100821" y="18461"/>
                  </a:lnTo>
                  <a:lnTo>
                    <a:pt x="103013" y="15384"/>
                  </a:lnTo>
                  <a:lnTo>
                    <a:pt x="105753" y="11282"/>
                  </a:lnTo>
                  <a:lnTo>
                    <a:pt x="107945" y="8205"/>
                  </a:lnTo>
                  <a:lnTo>
                    <a:pt x="110684" y="4102"/>
                  </a:lnTo>
                  <a:lnTo>
                    <a:pt x="112328" y="2051"/>
                  </a:lnTo>
                  <a:lnTo>
                    <a:pt x="115068" y="0"/>
                  </a:lnTo>
                  <a:lnTo>
                    <a:pt x="117260" y="0"/>
                  </a:lnTo>
                  <a:lnTo>
                    <a:pt x="120000" y="0"/>
                  </a:lnTo>
                  <a:lnTo>
                    <a:pt x="118356" y="7179"/>
                  </a:lnTo>
                  <a:lnTo>
                    <a:pt x="115616" y="11282"/>
                  </a:lnTo>
                  <a:lnTo>
                    <a:pt x="112328" y="16410"/>
                  </a:lnTo>
                  <a:lnTo>
                    <a:pt x="109041" y="20512"/>
                  </a:lnTo>
                  <a:lnTo>
                    <a:pt x="105753" y="24615"/>
                  </a:lnTo>
                  <a:lnTo>
                    <a:pt x="101917" y="28717"/>
                  </a:lnTo>
                  <a:lnTo>
                    <a:pt x="98630" y="32820"/>
                  </a:lnTo>
                  <a:lnTo>
                    <a:pt x="95342" y="36923"/>
                  </a:lnTo>
                  <a:lnTo>
                    <a:pt x="83835" y="50256"/>
                  </a:lnTo>
                  <a:lnTo>
                    <a:pt x="72876" y="64615"/>
                  </a:lnTo>
                  <a:lnTo>
                    <a:pt x="61917" y="77948"/>
                  </a:lnTo>
                  <a:lnTo>
                    <a:pt x="50410" y="89230"/>
                  </a:lnTo>
                  <a:lnTo>
                    <a:pt x="38356" y="100512"/>
                  </a:lnTo>
                  <a:lnTo>
                    <a:pt x="26849" y="109743"/>
                  </a:lnTo>
                  <a:lnTo>
                    <a:pt x="13150" y="115897"/>
                  </a:lnTo>
                  <a:lnTo>
                    <a:pt x="0" y="120000"/>
                  </a:lnTo>
                  <a:lnTo>
                    <a:pt x="2191" y="111794"/>
                  </a:lnTo>
                  <a:lnTo>
                    <a:pt x="6575" y="108717"/>
                  </a:lnTo>
                  <a:lnTo>
                    <a:pt x="11506" y="105641"/>
                  </a:lnTo>
                  <a:lnTo>
                    <a:pt x="15890" y="1025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2436812" y="4006850"/>
              <a:ext cx="11112" cy="71437"/>
            </a:xfrm>
            <a:custGeom>
              <a:pathLst>
                <a:path extrusionOk="0" h="120000" w="120000">
                  <a:moveTo>
                    <a:pt x="18461" y="0"/>
                  </a:moveTo>
                  <a:lnTo>
                    <a:pt x="73846" y="0"/>
                  </a:lnTo>
                  <a:lnTo>
                    <a:pt x="92307" y="5333"/>
                  </a:lnTo>
                  <a:lnTo>
                    <a:pt x="101538" y="10666"/>
                  </a:lnTo>
                  <a:lnTo>
                    <a:pt x="120000" y="17333"/>
                  </a:lnTo>
                  <a:lnTo>
                    <a:pt x="92307" y="120000"/>
                  </a:lnTo>
                  <a:lnTo>
                    <a:pt x="0" y="120000"/>
                  </a:lnTo>
                  <a:lnTo>
                    <a:pt x="9230" y="89333"/>
                  </a:lnTo>
                  <a:lnTo>
                    <a:pt x="27692" y="60000"/>
                  </a:lnTo>
                  <a:lnTo>
                    <a:pt x="27692" y="29333"/>
                  </a:lnTo>
                  <a:lnTo>
                    <a:pt x="18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2444750" y="4478337"/>
              <a:ext cx="14287" cy="185737"/>
            </a:xfrm>
            <a:custGeom>
              <a:pathLst>
                <a:path extrusionOk="0" h="120000" w="120000">
                  <a:moveTo>
                    <a:pt x="6666" y="1030"/>
                  </a:moveTo>
                  <a:lnTo>
                    <a:pt x="33333" y="0"/>
                  </a:lnTo>
                  <a:lnTo>
                    <a:pt x="46666" y="0"/>
                  </a:lnTo>
                  <a:lnTo>
                    <a:pt x="60000" y="0"/>
                  </a:lnTo>
                  <a:lnTo>
                    <a:pt x="86666" y="1030"/>
                  </a:lnTo>
                  <a:lnTo>
                    <a:pt x="120000" y="41716"/>
                  </a:lnTo>
                  <a:lnTo>
                    <a:pt x="100000" y="110729"/>
                  </a:lnTo>
                  <a:lnTo>
                    <a:pt x="113333" y="111759"/>
                  </a:lnTo>
                  <a:lnTo>
                    <a:pt x="120000" y="113304"/>
                  </a:lnTo>
                  <a:lnTo>
                    <a:pt x="113333" y="114849"/>
                  </a:lnTo>
                  <a:lnTo>
                    <a:pt x="113333" y="115879"/>
                  </a:lnTo>
                  <a:lnTo>
                    <a:pt x="100000" y="117424"/>
                  </a:lnTo>
                  <a:lnTo>
                    <a:pt x="66666" y="118969"/>
                  </a:lnTo>
                  <a:lnTo>
                    <a:pt x="40000" y="119484"/>
                  </a:lnTo>
                  <a:lnTo>
                    <a:pt x="13333" y="120000"/>
                  </a:lnTo>
                  <a:lnTo>
                    <a:pt x="0" y="91158"/>
                  </a:lnTo>
                  <a:lnTo>
                    <a:pt x="33333" y="60772"/>
                  </a:lnTo>
                  <a:lnTo>
                    <a:pt x="53333" y="30901"/>
                  </a:lnTo>
                  <a:lnTo>
                    <a:pt x="6666" y="10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2449512" y="4691062"/>
              <a:ext cx="71437" cy="220662"/>
            </a:xfrm>
            <a:custGeom>
              <a:pathLst>
                <a:path extrusionOk="0" h="120000" w="120000">
                  <a:moveTo>
                    <a:pt x="6741" y="0"/>
                  </a:moveTo>
                  <a:lnTo>
                    <a:pt x="13483" y="0"/>
                  </a:lnTo>
                  <a:lnTo>
                    <a:pt x="21573" y="15539"/>
                  </a:lnTo>
                  <a:lnTo>
                    <a:pt x="29662" y="31510"/>
                  </a:lnTo>
                  <a:lnTo>
                    <a:pt x="37752" y="46618"/>
                  </a:lnTo>
                  <a:lnTo>
                    <a:pt x="45842" y="61726"/>
                  </a:lnTo>
                  <a:lnTo>
                    <a:pt x="57977" y="76402"/>
                  </a:lnTo>
                  <a:lnTo>
                    <a:pt x="72808" y="91079"/>
                  </a:lnTo>
                  <a:lnTo>
                    <a:pt x="93033" y="104892"/>
                  </a:lnTo>
                  <a:lnTo>
                    <a:pt x="120000" y="117841"/>
                  </a:lnTo>
                  <a:lnTo>
                    <a:pt x="115955" y="118705"/>
                  </a:lnTo>
                  <a:lnTo>
                    <a:pt x="113258" y="119136"/>
                  </a:lnTo>
                  <a:lnTo>
                    <a:pt x="110561" y="120000"/>
                  </a:lnTo>
                  <a:lnTo>
                    <a:pt x="105168" y="120000"/>
                  </a:lnTo>
                  <a:lnTo>
                    <a:pt x="93033" y="114820"/>
                  </a:lnTo>
                  <a:lnTo>
                    <a:pt x="80898" y="110071"/>
                  </a:lnTo>
                  <a:lnTo>
                    <a:pt x="70112" y="104892"/>
                  </a:lnTo>
                  <a:lnTo>
                    <a:pt x="60674" y="99712"/>
                  </a:lnTo>
                  <a:lnTo>
                    <a:pt x="51235" y="94532"/>
                  </a:lnTo>
                  <a:lnTo>
                    <a:pt x="41797" y="88920"/>
                  </a:lnTo>
                  <a:lnTo>
                    <a:pt x="35056" y="83309"/>
                  </a:lnTo>
                  <a:lnTo>
                    <a:pt x="29662" y="77697"/>
                  </a:lnTo>
                  <a:lnTo>
                    <a:pt x="0" y="7338"/>
                  </a:lnTo>
                  <a:lnTo>
                    <a:pt x="0" y="5611"/>
                  </a:lnTo>
                  <a:lnTo>
                    <a:pt x="0" y="3021"/>
                  </a:lnTo>
                  <a:lnTo>
                    <a:pt x="1348" y="863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2441575" y="4081462"/>
              <a:ext cx="100012" cy="90487"/>
            </a:xfrm>
            <a:custGeom>
              <a:pathLst>
                <a:path extrusionOk="0" h="120000" w="120000">
                  <a:moveTo>
                    <a:pt x="12283" y="4247"/>
                  </a:moveTo>
                  <a:lnTo>
                    <a:pt x="23622" y="0"/>
                  </a:lnTo>
                  <a:lnTo>
                    <a:pt x="33070" y="1061"/>
                  </a:lnTo>
                  <a:lnTo>
                    <a:pt x="41574" y="7433"/>
                  </a:lnTo>
                  <a:lnTo>
                    <a:pt x="49133" y="14867"/>
                  </a:lnTo>
                  <a:lnTo>
                    <a:pt x="56692" y="24424"/>
                  </a:lnTo>
                  <a:lnTo>
                    <a:pt x="63307" y="33982"/>
                  </a:lnTo>
                  <a:lnTo>
                    <a:pt x="70866" y="42477"/>
                  </a:lnTo>
                  <a:lnTo>
                    <a:pt x="78425" y="48849"/>
                  </a:lnTo>
                  <a:lnTo>
                    <a:pt x="85984" y="58407"/>
                  </a:lnTo>
                  <a:lnTo>
                    <a:pt x="92598" y="66902"/>
                  </a:lnTo>
                  <a:lnTo>
                    <a:pt x="99212" y="75398"/>
                  </a:lnTo>
                  <a:lnTo>
                    <a:pt x="103937" y="82831"/>
                  </a:lnTo>
                  <a:lnTo>
                    <a:pt x="107716" y="90265"/>
                  </a:lnTo>
                  <a:lnTo>
                    <a:pt x="112440" y="97699"/>
                  </a:lnTo>
                  <a:lnTo>
                    <a:pt x="116220" y="106194"/>
                  </a:lnTo>
                  <a:lnTo>
                    <a:pt x="120000" y="115752"/>
                  </a:lnTo>
                  <a:lnTo>
                    <a:pt x="118110" y="117876"/>
                  </a:lnTo>
                  <a:lnTo>
                    <a:pt x="116220" y="120000"/>
                  </a:lnTo>
                  <a:lnTo>
                    <a:pt x="113385" y="120000"/>
                  </a:lnTo>
                  <a:lnTo>
                    <a:pt x="110551" y="120000"/>
                  </a:lnTo>
                  <a:lnTo>
                    <a:pt x="102047" y="106194"/>
                  </a:lnTo>
                  <a:lnTo>
                    <a:pt x="92598" y="92389"/>
                  </a:lnTo>
                  <a:lnTo>
                    <a:pt x="84094" y="79646"/>
                  </a:lnTo>
                  <a:lnTo>
                    <a:pt x="74645" y="65840"/>
                  </a:lnTo>
                  <a:lnTo>
                    <a:pt x="64251" y="52035"/>
                  </a:lnTo>
                  <a:lnTo>
                    <a:pt x="54803" y="39292"/>
                  </a:lnTo>
                  <a:lnTo>
                    <a:pt x="43464" y="25486"/>
                  </a:lnTo>
                  <a:lnTo>
                    <a:pt x="32125" y="11681"/>
                  </a:lnTo>
                  <a:lnTo>
                    <a:pt x="1889" y="24424"/>
                  </a:lnTo>
                  <a:lnTo>
                    <a:pt x="0" y="18053"/>
                  </a:lnTo>
                  <a:lnTo>
                    <a:pt x="3779" y="11681"/>
                  </a:lnTo>
                  <a:lnTo>
                    <a:pt x="7559" y="8495"/>
                  </a:lnTo>
                  <a:lnTo>
                    <a:pt x="12283" y="4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2471737" y="4940300"/>
              <a:ext cx="46037" cy="25400"/>
            </a:xfrm>
            <a:custGeom>
              <a:pathLst>
                <a:path extrusionOk="0" h="120000" w="120000">
                  <a:moveTo>
                    <a:pt x="10344" y="0"/>
                  </a:moveTo>
                  <a:lnTo>
                    <a:pt x="24827" y="11612"/>
                  </a:lnTo>
                  <a:lnTo>
                    <a:pt x="37241" y="23225"/>
                  </a:lnTo>
                  <a:lnTo>
                    <a:pt x="51724" y="34838"/>
                  </a:lnTo>
                  <a:lnTo>
                    <a:pt x="62068" y="46451"/>
                  </a:lnTo>
                  <a:lnTo>
                    <a:pt x="76551" y="58064"/>
                  </a:lnTo>
                  <a:lnTo>
                    <a:pt x="88965" y="73548"/>
                  </a:lnTo>
                  <a:lnTo>
                    <a:pt x="103448" y="81290"/>
                  </a:lnTo>
                  <a:lnTo>
                    <a:pt x="117931" y="89032"/>
                  </a:lnTo>
                  <a:lnTo>
                    <a:pt x="120000" y="100645"/>
                  </a:lnTo>
                  <a:lnTo>
                    <a:pt x="117931" y="104516"/>
                  </a:lnTo>
                  <a:lnTo>
                    <a:pt x="113793" y="112258"/>
                  </a:lnTo>
                  <a:lnTo>
                    <a:pt x="109655" y="120000"/>
                  </a:lnTo>
                  <a:lnTo>
                    <a:pt x="97241" y="116129"/>
                  </a:lnTo>
                  <a:lnTo>
                    <a:pt x="78620" y="108387"/>
                  </a:lnTo>
                  <a:lnTo>
                    <a:pt x="62068" y="100645"/>
                  </a:lnTo>
                  <a:lnTo>
                    <a:pt x="47586" y="89032"/>
                  </a:lnTo>
                  <a:lnTo>
                    <a:pt x="35172" y="77419"/>
                  </a:lnTo>
                  <a:lnTo>
                    <a:pt x="22758" y="58064"/>
                  </a:lnTo>
                  <a:lnTo>
                    <a:pt x="10344" y="42580"/>
                  </a:lnTo>
                  <a:lnTo>
                    <a:pt x="0" y="15483"/>
                  </a:lnTo>
                  <a:lnTo>
                    <a:pt x="10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500312" y="5100637"/>
              <a:ext cx="20637" cy="11112"/>
            </a:xfrm>
            <a:custGeom>
              <a:pathLst>
                <a:path extrusionOk="0" h="120000" w="120000">
                  <a:moveTo>
                    <a:pt x="64615" y="0"/>
                  </a:moveTo>
                  <a:lnTo>
                    <a:pt x="83076" y="16000"/>
                  </a:lnTo>
                  <a:lnTo>
                    <a:pt x="92307" y="24000"/>
                  </a:lnTo>
                  <a:lnTo>
                    <a:pt x="101538" y="32000"/>
                  </a:lnTo>
                  <a:lnTo>
                    <a:pt x="110769" y="32000"/>
                  </a:lnTo>
                  <a:lnTo>
                    <a:pt x="120000" y="64000"/>
                  </a:lnTo>
                  <a:lnTo>
                    <a:pt x="110769" y="88000"/>
                  </a:lnTo>
                  <a:lnTo>
                    <a:pt x="101538" y="112000"/>
                  </a:lnTo>
                  <a:lnTo>
                    <a:pt x="92307" y="120000"/>
                  </a:lnTo>
                  <a:lnTo>
                    <a:pt x="60000" y="88000"/>
                  </a:lnTo>
                  <a:lnTo>
                    <a:pt x="23076" y="88000"/>
                  </a:lnTo>
                  <a:lnTo>
                    <a:pt x="0" y="72000"/>
                  </a:lnTo>
                  <a:lnTo>
                    <a:pt x="13846" y="8000"/>
                  </a:lnTo>
                  <a:lnTo>
                    <a:pt x="646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2517775" y="4206875"/>
              <a:ext cx="20637" cy="114300"/>
            </a:xfrm>
            <a:custGeom>
              <a:pathLst>
                <a:path extrusionOk="0" h="120000" w="120000">
                  <a:moveTo>
                    <a:pt x="68571" y="0"/>
                  </a:moveTo>
                  <a:lnTo>
                    <a:pt x="85714" y="0"/>
                  </a:lnTo>
                  <a:lnTo>
                    <a:pt x="98571" y="0"/>
                  </a:lnTo>
                  <a:lnTo>
                    <a:pt x="107142" y="1643"/>
                  </a:lnTo>
                  <a:lnTo>
                    <a:pt x="119999" y="3287"/>
                  </a:lnTo>
                  <a:lnTo>
                    <a:pt x="94285" y="31232"/>
                  </a:lnTo>
                  <a:lnTo>
                    <a:pt x="68571" y="59178"/>
                  </a:lnTo>
                  <a:lnTo>
                    <a:pt x="51428" y="87123"/>
                  </a:lnTo>
                  <a:lnTo>
                    <a:pt x="59999" y="116712"/>
                  </a:lnTo>
                  <a:lnTo>
                    <a:pt x="42857" y="118356"/>
                  </a:lnTo>
                  <a:lnTo>
                    <a:pt x="29999" y="119999"/>
                  </a:lnTo>
                  <a:lnTo>
                    <a:pt x="12857" y="119999"/>
                  </a:lnTo>
                  <a:lnTo>
                    <a:pt x="0" y="117534"/>
                  </a:lnTo>
                  <a:lnTo>
                    <a:pt x="0" y="87123"/>
                  </a:lnTo>
                  <a:lnTo>
                    <a:pt x="21428" y="58356"/>
                  </a:lnTo>
                  <a:lnTo>
                    <a:pt x="51428" y="29589"/>
                  </a:lnTo>
                  <a:lnTo>
                    <a:pt x="685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2530475" y="4351337"/>
              <a:ext cx="46037" cy="1635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22372" y="3495"/>
                  </a:lnTo>
                  <a:lnTo>
                    <a:pt x="28474" y="11067"/>
                  </a:lnTo>
                  <a:lnTo>
                    <a:pt x="32542" y="20388"/>
                  </a:lnTo>
                  <a:lnTo>
                    <a:pt x="42711" y="28543"/>
                  </a:lnTo>
                  <a:lnTo>
                    <a:pt x="56949" y="39029"/>
                  </a:lnTo>
                  <a:lnTo>
                    <a:pt x="65084" y="50679"/>
                  </a:lnTo>
                  <a:lnTo>
                    <a:pt x="77288" y="62330"/>
                  </a:lnTo>
                  <a:lnTo>
                    <a:pt x="85423" y="73398"/>
                  </a:lnTo>
                  <a:lnTo>
                    <a:pt x="93559" y="85048"/>
                  </a:lnTo>
                  <a:lnTo>
                    <a:pt x="101694" y="96116"/>
                  </a:lnTo>
                  <a:lnTo>
                    <a:pt x="109830" y="107766"/>
                  </a:lnTo>
                  <a:lnTo>
                    <a:pt x="120000" y="119417"/>
                  </a:lnTo>
                  <a:lnTo>
                    <a:pt x="105762" y="120000"/>
                  </a:lnTo>
                  <a:lnTo>
                    <a:pt x="101694" y="117087"/>
                  </a:lnTo>
                  <a:lnTo>
                    <a:pt x="95593" y="112427"/>
                  </a:lnTo>
                  <a:lnTo>
                    <a:pt x="89491" y="108932"/>
                  </a:lnTo>
                  <a:lnTo>
                    <a:pt x="77288" y="95533"/>
                  </a:lnTo>
                  <a:lnTo>
                    <a:pt x="69152" y="81553"/>
                  </a:lnTo>
                  <a:lnTo>
                    <a:pt x="56949" y="68155"/>
                  </a:lnTo>
                  <a:lnTo>
                    <a:pt x="44745" y="54757"/>
                  </a:lnTo>
                  <a:lnTo>
                    <a:pt x="32542" y="41359"/>
                  </a:lnTo>
                  <a:lnTo>
                    <a:pt x="22372" y="27378"/>
                  </a:lnTo>
                  <a:lnTo>
                    <a:pt x="10169" y="13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2519362" y="5075237"/>
              <a:ext cx="387350" cy="155575"/>
            </a:xfrm>
            <a:custGeom>
              <a:pathLst>
                <a:path extrusionOk="0" h="120000" w="120000">
                  <a:moveTo>
                    <a:pt x="13006" y="7422"/>
                  </a:moveTo>
                  <a:lnTo>
                    <a:pt x="18404" y="14226"/>
                  </a:lnTo>
                  <a:lnTo>
                    <a:pt x="23558" y="21030"/>
                  </a:lnTo>
                  <a:lnTo>
                    <a:pt x="28466" y="28453"/>
                  </a:lnTo>
                  <a:lnTo>
                    <a:pt x="33128" y="35876"/>
                  </a:lnTo>
                  <a:lnTo>
                    <a:pt x="38282" y="43298"/>
                  </a:lnTo>
                  <a:lnTo>
                    <a:pt x="42944" y="50721"/>
                  </a:lnTo>
                  <a:lnTo>
                    <a:pt x="48098" y="56907"/>
                  </a:lnTo>
                  <a:lnTo>
                    <a:pt x="53251" y="61855"/>
                  </a:lnTo>
                  <a:lnTo>
                    <a:pt x="55950" y="63711"/>
                  </a:lnTo>
                  <a:lnTo>
                    <a:pt x="59141" y="66804"/>
                  </a:lnTo>
                  <a:lnTo>
                    <a:pt x="61595" y="69896"/>
                  </a:lnTo>
                  <a:lnTo>
                    <a:pt x="64539" y="72371"/>
                  </a:lnTo>
                  <a:lnTo>
                    <a:pt x="67484" y="76082"/>
                  </a:lnTo>
                  <a:lnTo>
                    <a:pt x="70184" y="79793"/>
                  </a:lnTo>
                  <a:lnTo>
                    <a:pt x="73128" y="82886"/>
                  </a:lnTo>
                  <a:lnTo>
                    <a:pt x="75828" y="85979"/>
                  </a:lnTo>
                  <a:lnTo>
                    <a:pt x="80736" y="90309"/>
                  </a:lnTo>
                  <a:lnTo>
                    <a:pt x="85644" y="94639"/>
                  </a:lnTo>
                  <a:lnTo>
                    <a:pt x="91288" y="98969"/>
                  </a:lnTo>
                  <a:lnTo>
                    <a:pt x="97423" y="103917"/>
                  </a:lnTo>
                  <a:lnTo>
                    <a:pt x="103312" y="108247"/>
                  </a:lnTo>
                  <a:lnTo>
                    <a:pt x="109202" y="111958"/>
                  </a:lnTo>
                  <a:lnTo>
                    <a:pt x="114846" y="114432"/>
                  </a:lnTo>
                  <a:lnTo>
                    <a:pt x="120000" y="115670"/>
                  </a:lnTo>
                  <a:lnTo>
                    <a:pt x="116564" y="120000"/>
                  </a:lnTo>
                  <a:lnTo>
                    <a:pt x="113374" y="120000"/>
                  </a:lnTo>
                  <a:lnTo>
                    <a:pt x="110429" y="119381"/>
                  </a:lnTo>
                  <a:lnTo>
                    <a:pt x="107730" y="118762"/>
                  </a:lnTo>
                  <a:lnTo>
                    <a:pt x="105521" y="118144"/>
                  </a:lnTo>
                  <a:lnTo>
                    <a:pt x="103558" y="117525"/>
                  </a:lnTo>
                  <a:lnTo>
                    <a:pt x="101595" y="116907"/>
                  </a:lnTo>
                  <a:lnTo>
                    <a:pt x="99877" y="116907"/>
                  </a:lnTo>
                  <a:lnTo>
                    <a:pt x="98404" y="115670"/>
                  </a:lnTo>
                  <a:lnTo>
                    <a:pt x="94969" y="113814"/>
                  </a:lnTo>
                  <a:lnTo>
                    <a:pt x="92024" y="110721"/>
                  </a:lnTo>
                  <a:lnTo>
                    <a:pt x="88588" y="107628"/>
                  </a:lnTo>
                  <a:lnTo>
                    <a:pt x="85398" y="104536"/>
                  </a:lnTo>
                  <a:lnTo>
                    <a:pt x="82453" y="100824"/>
                  </a:lnTo>
                  <a:lnTo>
                    <a:pt x="79263" y="97731"/>
                  </a:lnTo>
                  <a:lnTo>
                    <a:pt x="76073" y="94020"/>
                  </a:lnTo>
                  <a:lnTo>
                    <a:pt x="73374" y="89690"/>
                  </a:lnTo>
                  <a:lnTo>
                    <a:pt x="70184" y="85979"/>
                  </a:lnTo>
                  <a:lnTo>
                    <a:pt x="66993" y="82268"/>
                  </a:lnTo>
                  <a:lnTo>
                    <a:pt x="64049" y="79175"/>
                  </a:lnTo>
                  <a:lnTo>
                    <a:pt x="60858" y="75463"/>
                  </a:lnTo>
                  <a:lnTo>
                    <a:pt x="57668" y="71752"/>
                  </a:lnTo>
                  <a:lnTo>
                    <a:pt x="54478" y="68659"/>
                  </a:lnTo>
                  <a:lnTo>
                    <a:pt x="51288" y="66185"/>
                  </a:lnTo>
                  <a:lnTo>
                    <a:pt x="47852" y="63092"/>
                  </a:lnTo>
                  <a:lnTo>
                    <a:pt x="45398" y="60618"/>
                  </a:lnTo>
                  <a:lnTo>
                    <a:pt x="42453" y="56907"/>
                  </a:lnTo>
                  <a:lnTo>
                    <a:pt x="39754" y="53195"/>
                  </a:lnTo>
                  <a:lnTo>
                    <a:pt x="36564" y="49484"/>
                  </a:lnTo>
                  <a:lnTo>
                    <a:pt x="33374" y="45154"/>
                  </a:lnTo>
                  <a:lnTo>
                    <a:pt x="30429" y="41443"/>
                  </a:lnTo>
                  <a:lnTo>
                    <a:pt x="26993" y="37113"/>
                  </a:lnTo>
                  <a:lnTo>
                    <a:pt x="23803" y="32164"/>
                  </a:lnTo>
                  <a:lnTo>
                    <a:pt x="20368" y="27835"/>
                  </a:lnTo>
                  <a:lnTo>
                    <a:pt x="17423" y="23505"/>
                  </a:lnTo>
                  <a:lnTo>
                    <a:pt x="14233" y="19175"/>
                  </a:lnTo>
                  <a:lnTo>
                    <a:pt x="11042" y="14845"/>
                  </a:lnTo>
                  <a:lnTo>
                    <a:pt x="8343" y="11134"/>
                  </a:lnTo>
                  <a:lnTo>
                    <a:pt x="5398" y="7422"/>
                  </a:lnTo>
                  <a:lnTo>
                    <a:pt x="2699" y="4948"/>
                  </a:lnTo>
                  <a:lnTo>
                    <a:pt x="0" y="1855"/>
                  </a:lnTo>
                  <a:lnTo>
                    <a:pt x="245" y="618"/>
                  </a:lnTo>
                  <a:lnTo>
                    <a:pt x="1717" y="0"/>
                  </a:lnTo>
                  <a:lnTo>
                    <a:pt x="3435" y="1237"/>
                  </a:lnTo>
                  <a:lnTo>
                    <a:pt x="5644" y="2474"/>
                  </a:lnTo>
                  <a:lnTo>
                    <a:pt x="8343" y="4948"/>
                  </a:lnTo>
                  <a:lnTo>
                    <a:pt x="10306" y="6804"/>
                  </a:lnTo>
                  <a:lnTo>
                    <a:pt x="12269" y="7422"/>
                  </a:lnTo>
                  <a:lnTo>
                    <a:pt x="13006" y="7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2560637" y="5219700"/>
              <a:ext cx="155575" cy="100012"/>
            </a:xfrm>
            <a:custGeom>
              <a:pathLst>
                <a:path extrusionOk="0" h="120000" w="120000">
                  <a:moveTo>
                    <a:pt x="0" y="110322"/>
                  </a:moveTo>
                  <a:lnTo>
                    <a:pt x="14010" y="101612"/>
                  </a:lnTo>
                  <a:lnTo>
                    <a:pt x="28020" y="90000"/>
                  </a:lnTo>
                  <a:lnTo>
                    <a:pt x="41421" y="77419"/>
                  </a:lnTo>
                  <a:lnTo>
                    <a:pt x="54822" y="65806"/>
                  </a:lnTo>
                  <a:lnTo>
                    <a:pt x="67614" y="53225"/>
                  </a:lnTo>
                  <a:lnTo>
                    <a:pt x="81015" y="39677"/>
                  </a:lnTo>
                  <a:lnTo>
                    <a:pt x="94416" y="26129"/>
                  </a:lnTo>
                  <a:lnTo>
                    <a:pt x="107208" y="13548"/>
                  </a:lnTo>
                  <a:lnTo>
                    <a:pt x="110253" y="9677"/>
                  </a:lnTo>
                  <a:lnTo>
                    <a:pt x="113299" y="2903"/>
                  </a:lnTo>
                  <a:lnTo>
                    <a:pt x="116345" y="0"/>
                  </a:lnTo>
                  <a:lnTo>
                    <a:pt x="120000" y="2903"/>
                  </a:lnTo>
                  <a:lnTo>
                    <a:pt x="118781" y="9677"/>
                  </a:lnTo>
                  <a:lnTo>
                    <a:pt x="115736" y="16451"/>
                  </a:lnTo>
                  <a:lnTo>
                    <a:pt x="112081" y="22258"/>
                  </a:lnTo>
                  <a:lnTo>
                    <a:pt x="109035" y="26129"/>
                  </a:lnTo>
                  <a:lnTo>
                    <a:pt x="104162" y="30967"/>
                  </a:lnTo>
                  <a:lnTo>
                    <a:pt x="99898" y="33870"/>
                  </a:lnTo>
                  <a:lnTo>
                    <a:pt x="95025" y="37741"/>
                  </a:lnTo>
                  <a:lnTo>
                    <a:pt x="90761" y="40645"/>
                  </a:lnTo>
                  <a:lnTo>
                    <a:pt x="81015" y="52258"/>
                  </a:lnTo>
                  <a:lnTo>
                    <a:pt x="70050" y="61935"/>
                  </a:lnTo>
                  <a:lnTo>
                    <a:pt x="59695" y="72580"/>
                  </a:lnTo>
                  <a:lnTo>
                    <a:pt x="49949" y="82258"/>
                  </a:lnTo>
                  <a:lnTo>
                    <a:pt x="38984" y="90967"/>
                  </a:lnTo>
                  <a:lnTo>
                    <a:pt x="28020" y="101612"/>
                  </a:lnTo>
                  <a:lnTo>
                    <a:pt x="17664" y="110322"/>
                  </a:lnTo>
                  <a:lnTo>
                    <a:pt x="6700" y="120000"/>
                  </a:lnTo>
                  <a:lnTo>
                    <a:pt x="3045" y="120000"/>
                  </a:lnTo>
                  <a:lnTo>
                    <a:pt x="609" y="119032"/>
                  </a:lnTo>
                  <a:lnTo>
                    <a:pt x="0" y="115161"/>
                  </a:lnTo>
                  <a:lnTo>
                    <a:pt x="0" y="1103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73337" y="5133975"/>
              <a:ext cx="28575" cy="1746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20000" y="0"/>
                  </a:lnTo>
                  <a:lnTo>
                    <a:pt x="36666" y="16363"/>
                  </a:lnTo>
                  <a:lnTo>
                    <a:pt x="50000" y="21818"/>
                  </a:lnTo>
                  <a:lnTo>
                    <a:pt x="66666" y="32727"/>
                  </a:lnTo>
                  <a:lnTo>
                    <a:pt x="83333" y="54545"/>
                  </a:lnTo>
                  <a:lnTo>
                    <a:pt x="96666" y="70909"/>
                  </a:lnTo>
                  <a:lnTo>
                    <a:pt x="110000" y="81818"/>
                  </a:lnTo>
                  <a:lnTo>
                    <a:pt x="120000" y="103636"/>
                  </a:lnTo>
                  <a:lnTo>
                    <a:pt x="106666" y="114545"/>
                  </a:lnTo>
                  <a:lnTo>
                    <a:pt x="90000" y="120000"/>
                  </a:lnTo>
                  <a:lnTo>
                    <a:pt x="73333" y="114545"/>
                  </a:lnTo>
                  <a:lnTo>
                    <a:pt x="60000" y="109090"/>
                  </a:lnTo>
                  <a:lnTo>
                    <a:pt x="43333" y="103636"/>
                  </a:lnTo>
                  <a:lnTo>
                    <a:pt x="30000" y="87272"/>
                  </a:lnTo>
                  <a:lnTo>
                    <a:pt x="13333" y="81818"/>
                  </a:lnTo>
                  <a:lnTo>
                    <a:pt x="0" y="81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2587625" y="4556125"/>
              <a:ext cx="63500" cy="37465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151" y="764"/>
                  </a:lnTo>
                  <a:lnTo>
                    <a:pt x="22784" y="3057"/>
                  </a:lnTo>
                  <a:lnTo>
                    <a:pt x="27341" y="5859"/>
                  </a:lnTo>
                  <a:lnTo>
                    <a:pt x="33417" y="8662"/>
                  </a:lnTo>
                  <a:lnTo>
                    <a:pt x="50126" y="15541"/>
                  </a:lnTo>
                  <a:lnTo>
                    <a:pt x="66835" y="22675"/>
                  </a:lnTo>
                  <a:lnTo>
                    <a:pt x="82025" y="30573"/>
                  </a:lnTo>
                  <a:lnTo>
                    <a:pt x="97215" y="39235"/>
                  </a:lnTo>
                  <a:lnTo>
                    <a:pt x="107848" y="48407"/>
                  </a:lnTo>
                  <a:lnTo>
                    <a:pt x="116962" y="57579"/>
                  </a:lnTo>
                  <a:lnTo>
                    <a:pt x="120000" y="67770"/>
                  </a:lnTo>
                  <a:lnTo>
                    <a:pt x="118481" y="77707"/>
                  </a:lnTo>
                  <a:lnTo>
                    <a:pt x="115443" y="82802"/>
                  </a:lnTo>
                  <a:lnTo>
                    <a:pt x="109367" y="88152"/>
                  </a:lnTo>
                  <a:lnTo>
                    <a:pt x="103291" y="93503"/>
                  </a:lnTo>
                  <a:lnTo>
                    <a:pt x="94177" y="98853"/>
                  </a:lnTo>
                  <a:lnTo>
                    <a:pt x="83544" y="103949"/>
                  </a:lnTo>
                  <a:lnTo>
                    <a:pt x="71392" y="109299"/>
                  </a:lnTo>
                  <a:lnTo>
                    <a:pt x="57721" y="114649"/>
                  </a:lnTo>
                  <a:lnTo>
                    <a:pt x="41012" y="120000"/>
                  </a:lnTo>
                  <a:lnTo>
                    <a:pt x="39493" y="118726"/>
                  </a:lnTo>
                  <a:lnTo>
                    <a:pt x="39493" y="116178"/>
                  </a:lnTo>
                  <a:lnTo>
                    <a:pt x="39493" y="113121"/>
                  </a:lnTo>
                  <a:lnTo>
                    <a:pt x="37974" y="111082"/>
                  </a:lnTo>
                  <a:lnTo>
                    <a:pt x="71392" y="96305"/>
                  </a:lnTo>
                  <a:lnTo>
                    <a:pt x="88101" y="81783"/>
                  </a:lnTo>
                  <a:lnTo>
                    <a:pt x="94177" y="67006"/>
                  </a:lnTo>
                  <a:lnTo>
                    <a:pt x="86582" y="52738"/>
                  </a:lnTo>
                  <a:lnTo>
                    <a:pt x="72911" y="38980"/>
                  </a:lnTo>
                  <a:lnTo>
                    <a:pt x="51645" y="25987"/>
                  </a:lnTo>
                  <a:lnTo>
                    <a:pt x="25822" y="14012"/>
                  </a:lnTo>
                  <a:lnTo>
                    <a:pt x="0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2560637" y="4894262"/>
              <a:ext cx="187325" cy="76200"/>
            </a:xfrm>
            <a:custGeom>
              <a:pathLst>
                <a:path extrusionOk="0" h="120000" w="120000">
                  <a:moveTo>
                    <a:pt x="10723" y="89684"/>
                  </a:moveTo>
                  <a:lnTo>
                    <a:pt x="16851" y="83368"/>
                  </a:lnTo>
                  <a:lnTo>
                    <a:pt x="23489" y="78315"/>
                  </a:lnTo>
                  <a:lnTo>
                    <a:pt x="32170" y="72000"/>
                  </a:lnTo>
                  <a:lnTo>
                    <a:pt x="40340" y="65684"/>
                  </a:lnTo>
                  <a:lnTo>
                    <a:pt x="49021" y="59368"/>
                  </a:lnTo>
                  <a:lnTo>
                    <a:pt x="58212" y="51789"/>
                  </a:lnTo>
                  <a:lnTo>
                    <a:pt x="67404" y="44210"/>
                  </a:lnTo>
                  <a:lnTo>
                    <a:pt x="76595" y="37894"/>
                  </a:lnTo>
                  <a:lnTo>
                    <a:pt x="84765" y="30315"/>
                  </a:lnTo>
                  <a:lnTo>
                    <a:pt x="92936" y="24000"/>
                  </a:lnTo>
                  <a:lnTo>
                    <a:pt x="100595" y="18947"/>
                  </a:lnTo>
                  <a:lnTo>
                    <a:pt x="107234" y="12631"/>
                  </a:lnTo>
                  <a:lnTo>
                    <a:pt x="112340" y="8842"/>
                  </a:lnTo>
                  <a:lnTo>
                    <a:pt x="115914" y="3789"/>
                  </a:lnTo>
                  <a:lnTo>
                    <a:pt x="118978" y="1263"/>
                  </a:lnTo>
                  <a:lnTo>
                    <a:pt x="119489" y="0"/>
                  </a:lnTo>
                  <a:lnTo>
                    <a:pt x="120000" y="3789"/>
                  </a:lnTo>
                  <a:lnTo>
                    <a:pt x="118978" y="10105"/>
                  </a:lnTo>
                  <a:lnTo>
                    <a:pt x="115914" y="15157"/>
                  </a:lnTo>
                  <a:lnTo>
                    <a:pt x="111829" y="21473"/>
                  </a:lnTo>
                  <a:lnTo>
                    <a:pt x="106212" y="29052"/>
                  </a:lnTo>
                  <a:lnTo>
                    <a:pt x="98553" y="37894"/>
                  </a:lnTo>
                  <a:lnTo>
                    <a:pt x="90893" y="44210"/>
                  </a:lnTo>
                  <a:lnTo>
                    <a:pt x="81191" y="53052"/>
                  </a:lnTo>
                  <a:lnTo>
                    <a:pt x="72000" y="61894"/>
                  </a:lnTo>
                  <a:lnTo>
                    <a:pt x="61276" y="70736"/>
                  </a:lnTo>
                  <a:lnTo>
                    <a:pt x="51574" y="79578"/>
                  </a:lnTo>
                  <a:lnTo>
                    <a:pt x="40851" y="88421"/>
                  </a:lnTo>
                  <a:lnTo>
                    <a:pt x="30127" y="97263"/>
                  </a:lnTo>
                  <a:lnTo>
                    <a:pt x="19404" y="104842"/>
                  </a:lnTo>
                  <a:lnTo>
                    <a:pt x="9702" y="113684"/>
                  </a:lnTo>
                  <a:lnTo>
                    <a:pt x="0" y="120000"/>
                  </a:lnTo>
                  <a:lnTo>
                    <a:pt x="0" y="109894"/>
                  </a:lnTo>
                  <a:lnTo>
                    <a:pt x="3063" y="101052"/>
                  </a:lnTo>
                  <a:lnTo>
                    <a:pt x="7148" y="94736"/>
                  </a:lnTo>
                  <a:lnTo>
                    <a:pt x="10723" y="89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2630487" y="5284787"/>
              <a:ext cx="244475" cy="120650"/>
            </a:xfrm>
            <a:custGeom>
              <a:pathLst>
                <a:path extrusionOk="0" h="120000" w="120000">
                  <a:moveTo>
                    <a:pt x="23300" y="88831"/>
                  </a:moveTo>
                  <a:lnTo>
                    <a:pt x="31456" y="79480"/>
                  </a:lnTo>
                  <a:lnTo>
                    <a:pt x="39223" y="70129"/>
                  </a:lnTo>
                  <a:lnTo>
                    <a:pt x="47378" y="62337"/>
                  </a:lnTo>
                  <a:lnTo>
                    <a:pt x="55922" y="53766"/>
                  </a:lnTo>
                  <a:lnTo>
                    <a:pt x="64077" y="45974"/>
                  </a:lnTo>
                  <a:lnTo>
                    <a:pt x="71844" y="38181"/>
                  </a:lnTo>
                  <a:lnTo>
                    <a:pt x="80000" y="29610"/>
                  </a:lnTo>
                  <a:lnTo>
                    <a:pt x="88155" y="20259"/>
                  </a:lnTo>
                  <a:lnTo>
                    <a:pt x="91650" y="17922"/>
                  </a:lnTo>
                  <a:lnTo>
                    <a:pt x="95533" y="14805"/>
                  </a:lnTo>
                  <a:lnTo>
                    <a:pt x="99805" y="11688"/>
                  </a:lnTo>
                  <a:lnTo>
                    <a:pt x="103689" y="8571"/>
                  </a:lnTo>
                  <a:lnTo>
                    <a:pt x="107961" y="5454"/>
                  </a:lnTo>
                  <a:lnTo>
                    <a:pt x="112233" y="3116"/>
                  </a:lnTo>
                  <a:lnTo>
                    <a:pt x="115728" y="779"/>
                  </a:lnTo>
                  <a:lnTo>
                    <a:pt x="120000" y="0"/>
                  </a:lnTo>
                  <a:lnTo>
                    <a:pt x="119223" y="8571"/>
                  </a:lnTo>
                  <a:lnTo>
                    <a:pt x="117281" y="10129"/>
                  </a:lnTo>
                  <a:lnTo>
                    <a:pt x="113398" y="11688"/>
                  </a:lnTo>
                  <a:lnTo>
                    <a:pt x="111067" y="14805"/>
                  </a:lnTo>
                  <a:lnTo>
                    <a:pt x="102912" y="22597"/>
                  </a:lnTo>
                  <a:lnTo>
                    <a:pt x="95145" y="29610"/>
                  </a:lnTo>
                  <a:lnTo>
                    <a:pt x="87766" y="37402"/>
                  </a:lnTo>
                  <a:lnTo>
                    <a:pt x="80000" y="44415"/>
                  </a:lnTo>
                  <a:lnTo>
                    <a:pt x="73009" y="52207"/>
                  </a:lnTo>
                  <a:lnTo>
                    <a:pt x="65631" y="60779"/>
                  </a:lnTo>
                  <a:lnTo>
                    <a:pt x="58252" y="68571"/>
                  </a:lnTo>
                  <a:lnTo>
                    <a:pt x="50485" y="77142"/>
                  </a:lnTo>
                  <a:lnTo>
                    <a:pt x="45048" y="81818"/>
                  </a:lnTo>
                  <a:lnTo>
                    <a:pt x="39223" y="88051"/>
                  </a:lnTo>
                  <a:lnTo>
                    <a:pt x="32621" y="94285"/>
                  </a:lnTo>
                  <a:lnTo>
                    <a:pt x="26019" y="100519"/>
                  </a:lnTo>
                  <a:lnTo>
                    <a:pt x="18640" y="108311"/>
                  </a:lnTo>
                  <a:lnTo>
                    <a:pt x="12038" y="112987"/>
                  </a:lnTo>
                  <a:lnTo>
                    <a:pt x="5825" y="116883"/>
                  </a:lnTo>
                  <a:lnTo>
                    <a:pt x="0" y="120000"/>
                  </a:lnTo>
                  <a:lnTo>
                    <a:pt x="776" y="115324"/>
                  </a:lnTo>
                  <a:lnTo>
                    <a:pt x="3106" y="109870"/>
                  </a:lnTo>
                  <a:lnTo>
                    <a:pt x="6213" y="105194"/>
                  </a:lnTo>
                  <a:lnTo>
                    <a:pt x="9708" y="100519"/>
                  </a:lnTo>
                  <a:lnTo>
                    <a:pt x="13980" y="97402"/>
                  </a:lnTo>
                  <a:lnTo>
                    <a:pt x="17475" y="93506"/>
                  </a:lnTo>
                  <a:lnTo>
                    <a:pt x="20970" y="91168"/>
                  </a:lnTo>
                  <a:lnTo>
                    <a:pt x="23300" y="888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2651125" y="5172075"/>
              <a:ext cx="28575" cy="22225"/>
            </a:xfrm>
            <a:custGeom>
              <a:pathLst>
                <a:path extrusionOk="0" h="120000" w="120000">
                  <a:moveTo>
                    <a:pt x="10000" y="0"/>
                  </a:moveTo>
                  <a:lnTo>
                    <a:pt x="40000" y="27692"/>
                  </a:lnTo>
                  <a:lnTo>
                    <a:pt x="73333" y="46153"/>
                  </a:lnTo>
                  <a:lnTo>
                    <a:pt x="103333" y="73846"/>
                  </a:lnTo>
                  <a:lnTo>
                    <a:pt x="120000" y="120000"/>
                  </a:lnTo>
                  <a:lnTo>
                    <a:pt x="103333" y="115384"/>
                  </a:lnTo>
                  <a:lnTo>
                    <a:pt x="83333" y="110769"/>
                  </a:lnTo>
                  <a:lnTo>
                    <a:pt x="60000" y="106153"/>
                  </a:lnTo>
                  <a:lnTo>
                    <a:pt x="40000" y="87692"/>
                  </a:lnTo>
                  <a:lnTo>
                    <a:pt x="20000" y="78461"/>
                  </a:lnTo>
                  <a:lnTo>
                    <a:pt x="6666" y="55384"/>
                  </a:lnTo>
                  <a:lnTo>
                    <a:pt x="0" y="32307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2655887" y="5249862"/>
              <a:ext cx="123825" cy="77787"/>
            </a:xfrm>
            <a:custGeom>
              <a:pathLst>
                <a:path extrusionOk="0" h="120000" w="120000">
                  <a:moveTo>
                    <a:pt x="24615" y="89072"/>
                  </a:moveTo>
                  <a:lnTo>
                    <a:pt x="38461" y="81649"/>
                  </a:lnTo>
                  <a:lnTo>
                    <a:pt x="51538" y="72989"/>
                  </a:lnTo>
                  <a:lnTo>
                    <a:pt x="63076" y="61855"/>
                  </a:lnTo>
                  <a:lnTo>
                    <a:pt x="74615" y="50721"/>
                  </a:lnTo>
                  <a:lnTo>
                    <a:pt x="85384" y="38350"/>
                  </a:lnTo>
                  <a:lnTo>
                    <a:pt x="96923" y="24742"/>
                  </a:lnTo>
                  <a:lnTo>
                    <a:pt x="108461" y="12371"/>
                  </a:lnTo>
                  <a:lnTo>
                    <a:pt x="120000" y="0"/>
                  </a:lnTo>
                  <a:lnTo>
                    <a:pt x="120000" y="14845"/>
                  </a:lnTo>
                  <a:lnTo>
                    <a:pt x="106153" y="32164"/>
                  </a:lnTo>
                  <a:lnTo>
                    <a:pt x="93076" y="49484"/>
                  </a:lnTo>
                  <a:lnTo>
                    <a:pt x="80000" y="63092"/>
                  </a:lnTo>
                  <a:lnTo>
                    <a:pt x="65384" y="76701"/>
                  </a:lnTo>
                  <a:lnTo>
                    <a:pt x="50769" y="87835"/>
                  </a:lnTo>
                  <a:lnTo>
                    <a:pt x="36153" y="98969"/>
                  </a:lnTo>
                  <a:lnTo>
                    <a:pt x="21538" y="110103"/>
                  </a:lnTo>
                  <a:lnTo>
                    <a:pt x="6153" y="120000"/>
                  </a:lnTo>
                  <a:lnTo>
                    <a:pt x="769" y="115051"/>
                  </a:lnTo>
                  <a:lnTo>
                    <a:pt x="0" y="108865"/>
                  </a:lnTo>
                  <a:lnTo>
                    <a:pt x="3076" y="106391"/>
                  </a:lnTo>
                  <a:lnTo>
                    <a:pt x="6153" y="103917"/>
                  </a:lnTo>
                  <a:lnTo>
                    <a:pt x="11538" y="101443"/>
                  </a:lnTo>
                  <a:lnTo>
                    <a:pt x="17692" y="98969"/>
                  </a:lnTo>
                  <a:lnTo>
                    <a:pt x="22307" y="95257"/>
                  </a:lnTo>
                  <a:lnTo>
                    <a:pt x="24615" y="890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2736850" y="5213350"/>
              <a:ext cx="36512" cy="19050"/>
            </a:xfrm>
            <a:custGeom>
              <a:pathLst>
                <a:path extrusionOk="0" h="120000" w="120000">
                  <a:moveTo>
                    <a:pt x="26086" y="0"/>
                  </a:moveTo>
                  <a:lnTo>
                    <a:pt x="120000" y="80000"/>
                  </a:lnTo>
                  <a:lnTo>
                    <a:pt x="114782" y="115000"/>
                  </a:lnTo>
                  <a:lnTo>
                    <a:pt x="101739" y="120000"/>
                  </a:lnTo>
                  <a:lnTo>
                    <a:pt x="86086" y="115000"/>
                  </a:lnTo>
                  <a:lnTo>
                    <a:pt x="73043" y="100000"/>
                  </a:lnTo>
                  <a:lnTo>
                    <a:pt x="62608" y="90000"/>
                  </a:lnTo>
                  <a:lnTo>
                    <a:pt x="46956" y="75000"/>
                  </a:lnTo>
                  <a:lnTo>
                    <a:pt x="31304" y="60000"/>
                  </a:lnTo>
                  <a:lnTo>
                    <a:pt x="13043" y="50000"/>
                  </a:lnTo>
                  <a:lnTo>
                    <a:pt x="5217" y="40000"/>
                  </a:lnTo>
                  <a:lnTo>
                    <a:pt x="0" y="25000"/>
                  </a:lnTo>
                  <a:lnTo>
                    <a:pt x="7826" y="10000"/>
                  </a:lnTo>
                  <a:lnTo>
                    <a:pt x="260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2887662" y="5246687"/>
              <a:ext cx="33337" cy="28575"/>
            </a:xfrm>
            <a:custGeom>
              <a:pathLst>
                <a:path extrusionOk="0" h="120000" w="120000">
                  <a:moveTo>
                    <a:pt x="80000" y="0"/>
                  </a:moveTo>
                  <a:lnTo>
                    <a:pt x="94285" y="0"/>
                  </a:lnTo>
                  <a:lnTo>
                    <a:pt x="108571" y="0"/>
                  </a:lnTo>
                  <a:lnTo>
                    <a:pt x="117142" y="6666"/>
                  </a:lnTo>
                  <a:lnTo>
                    <a:pt x="120000" y="23333"/>
                  </a:lnTo>
                  <a:lnTo>
                    <a:pt x="102857" y="26666"/>
                  </a:lnTo>
                  <a:lnTo>
                    <a:pt x="88571" y="40000"/>
                  </a:lnTo>
                  <a:lnTo>
                    <a:pt x="74285" y="53333"/>
                  </a:lnTo>
                  <a:lnTo>
                    <a:pt x="60000" y="73333"/>
                  </a:lnTo>
                  <a:lnTo>
                    <a:pt x="45714" y="93333"/>
                  </a:lnTo>
                  <a:lnTo>
                    <a:pt x="31428" y="106666"/>
                  </a:lnTo>
                  <a:lnTo>
                    <a:pt x="14285" y="116666"/>
                  </a:lnTo>
                  <a:lnTo>
                    <a:pt x="0" y="120000"/>
                  </a:lnTo>
                  <a:lnTo>
                    <a:pt x="5714" y="83333"/>
                  </a:lnTo>
                  <a:lnTo>
                    <a:pt x="25714" y="50000"/>
                  </a:lnTo>
                  <a:lnTo>
                    <a:pt x="54285" y="20000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2146300" y="4143375"/>
              <a:ext cx="47625" cy="31750"/>
            </a:xfrm>
            <a:custGeom>
              <a:pathLst>
                <a:path extrusionOk="0" h="120000" w="120000">
                  <a:moveTo>
                    <a:pt x="120000" y="30000"/>
                  </a:moveTo>
                  <a:lnTo>
                    <a:pt x="120000" y="24000"/>
                  </a:lnTo>
                  <a:lnTo>
                    <a:pt x="112000" y="21000"/>
                  </a:lnTo>
                  <a:lnTo>
                    <a:pt x="100000" y="15000"/>
                  </a:lnTo>
                  <a:lnTo>
                    <a:pt x="88000" y="6000"/>
                  </a:lnTo>
                  <a:lnTo>
                    <a:pt x="74000" y="0"/>
                  </a:lnTo>
                  <a:lnTo>
                    <a:pt x="56000" y="0"/>
                  </a:lnTo>
                  <a:lnTo>
                    <a:pt x="38000" y="9000"/>
                  </a:lnTo>
                  <a:lnTo>
                    <a:pt x="26000" y="27000"/>
                  </a:lnTo>
                  <a:lnTo>
                    <a:pt x="12000" y="51000"/>
                  </a:lnTo>
                  <a:lnTo>
                    <a:pt x="2000" y="75000"/>
                  </a:lnTo>
                  <a:lnTo>
                    <a:pt x="0" y="99000"/>
                  </a:lnTo>
                  <a:lnTo>
                    <a:pt x="6000" y="120000"/>
                  </a:lnTo>
                  <a:lnTo>
                    <a:pt x="12000" y="111000"/>
                  </a:lnTo>
                  <a:lnTo>
                    <a:pt x="22000" y="99000"/>
                  </a:lnTo>
                  <a:lnTo>
                    <a:pt x="32000" y="87000"/>
                  </a:lnTo>
                  <a:lnTo>
                    <a:pt x="48000" y="69000"/>
                  </a:lnTo>
                  <a:lnTo>
                    <a:pt x="66000" y="54000"/>
                  </a:lnTo>
                  <a:lnTo>
                    <a:pt x="84000" y="45000"/>
                  </a:lnTo>
                  <a:lnTo>
                    <a:pt x="102000" y="33000"/>
                  </a:lnTo>
                  <a:lnTo>
                    <a:pt x="120000" y="3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2257425" y="4102100"/>
              <a:ext cx="49212" cy="22225"/>
            </a:xfrm>
            <a:custGeom>
              <a:pathLst>
                <a:path extrusionOk="0" h="120000" w="120000">
                  <a:moveTo>
                    <a:pt x="118032" y="70344"/>
                  </a:moveTo>
                  <a:lnTo>
                    <a:pt x="120000" y="62068"/>
                  </a:lnTo>
                  <a:lnTo>
                    <a:pt x="114098" y="53793"/>
                  </a:lnTo>
                  <a:lnTo>
                    <a:pt x="102295" y="37241"/>
                  </a:lnTo>
                  <a:lnTo>
                    <a:pt x="92459" y="24827"/>
                  </a:lnTo>
                  <a:lnTo>
                    <a:pt x="84590" y="8275"/>
                  </a:lnTo>
                  <a:lnTo>
                    <a:pt x="64918" y="0"/>
                  </a:lnTo>
                  <a:lnTo>
                    <a:pt x="49180" y="0"/>
                  </a:lnTo>
                  <a:lnTo>
                    <a:pt x="35409" y="16551"/>
                  </a:lnTo>
                  <a:lnTo>
                    <a:pt x="17704" y="37241"/>
                  </a:lnTo>
                  <a:lnTo>
                    <a:pt x="5901" y="66206"/>
                  </a:lnTo>
                  <a:lnTo>
                    <a:pt x="0" y="95172"/>
                  </a:lnTo>
                  <a:lnTo>
                    <a:pt x="1967" y="120000"/>
                  </a:lnTo>
                  <a:lnTo>
                    <a:pt x="9836" y="115862"/>
                  </a:lnTo>
                  <a:lnTo>
                    <a:pt x="17704" y="99310"/>
                  </a:lnTo>
                  <a:lnTo>
                    <a:pt x="31475" y="91034"/>
                  </a:lnTo>
                  <a:lnTo>
                    <a:pt x="47213" y="82758"/>
                  </a:lnTo>
                  <a:lnTo>
                    <a:pt x="64918" y="70344"/>
                  </a:lnTo>
                  <a:lnTo>
                    <a:pt x="84590" y="66206"/>
                  </a:lnTo>
                  <a:lnTo>
                    <a:pt x="102295" y="66206"/>
                  </a:lnTo>
                  <a:lnTo>
                    <a:pt x="118032" y="70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Shape 297"/>
          <p:cNvSpPr/>
          <p:nvPr/>
        </p:nvSpPr>
        <p:spPr>
          <a:xfrm>
            <a:off x="2590800" y="2971800"/>
            <a:ext cx="1871662" cy="1152525"/>
          </a:xfrm>
          <a:prstGeom prst="cloudCallout">
            <a:avLst>
              <a:gd fmla="val -6211" name="adj1"/>
              <a:gd fmla="val -3808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Spaghetti and meatballs for dinner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057400"/>
            <a:ext cx="5165725" cy="33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457200" y="5334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2"/>
                </a:solidFill>
              </a:rPr>
              <a:t>What are you looking at?</a:t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1676400" y="5638800"/>
            <a:ext cx="604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Get away or I catch you!</a:t>
            </a:r>
            <a:endParaRPr/>
          </a:p>
        </p:txBody>
      </p:sp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75" y="1997400"/>
            <a:ext cx="8556000" cy="34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685800" y="533400"/>
            <a:ext cx="7391400" cy="1600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I predict that... </a:t>
            </a:r>
          </a:p>
        </p:txBody>
      </p:sp>
      <p:sp>
        <p:nvSpPr>
          <p:cNvPr id="313" name="Shape 313"/>
          <p:cNvSpPr/>
          <p:nvPr/>
        </p:nvSpPr>
        <p:spPr>
          <a:xfrm>
            <a:off x="228600" y="1981200"/>
            <a:ext cx="6172200" cy="4191000"/>
          </a:xfrm>
          <a:prstGeom prst="star16">
            <a:avLst>
              <a:gd fmla="val 37500" name="adj"/>
            </a:avLst>
          </a:prstGeom>
          <a:solidFill>
            <a:srgbClr val="CC99FF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1524000" y="2743200"/>
            <a:ext cx="3810000" cy="264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Garfield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Garfield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Garfield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5791200" y="5029200"/>
            <a:ext cx="2819400" cy="138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</a:t>
            </a:r>
            <a:r>
              <a:rPr lang="en-US" sz="2100">
                <a:solidFill>
                  <a:schemeClr val="dk1"/>
                </a:solidFill>
              </a:rPr>
              <a:t>Professor Garfield Cyberbullying</a:t>
            </a:r>
            <a:endParaRPr/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1752600"/>
            <a:ext cx="2052637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200" y="1752612"/>
            <a:ext cx="205262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685800" y="533400"/>
            <a:ext cx="7391400" cy="1600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Because... 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152400" y="228600"/>
            <a:ext cx="8785225" cy="6335712"/>
          </a:xfrm>
          <a:prstGeom prst="rect">
            <a:avLst/>
          </a:prstGeom>
          <a:noFill/>
          <a:ln cap="flat" cmpd="sng" w="2000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2819400" y="1676400"/>
            <a:ext cx="6096000" cy="4419600"/>
          </a:xfrm>
          <a:prstGeom prst="irregularSeal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4114800" y="3352800"/>
            <a:ext cx="3657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edero"/>
              <a:buNone/>
            </a:pPr>
            <a:r>
              <a:rPr b="1" lang="en-US" sz="24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Garfield rocks</a:t>
            </a:r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457200" y="4800600"/>
            <a:ext cx="3927900" cy="1562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    …..because</a:t>
            </a:r>
            <a:r>
              <a:rPr lang="en-US" sz="2400">
                <a:solidFill>
                  <a:schemeClr val="dk1"/>
                </a:solidFill>
              </a:rPr>
              <a:t> cyberbullying is bad according to Professor G!</a:t>
            </a:r>
            <a:endParaRPr/>
          </a:p>
        </p:txBody>
      </p:sp>
      <p:pic>
        <p:nvPicPr>
          <p:cNvPr descr="j0233969"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438400"/>
            <a:ext cx="2212975" cy="217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